
<file path=[Content_Types].xml><?xml version="1.0" encoding="utf-8"?>
<Types xmlns="http://schemas.openxmlformats.org/package/2006/content-types">
  <Default Extension="xml" ContentType="application/xml"/>
  <Default Extension="wmv" ContentType="video/unknown"/>
  <Default Extension="jpg" ContentType="image/jpeg"/>
  <Default Extension="jpeg" ContentType="image/jpeg"/>
  <Default Extension="emf" ContentType="image/x-emf"/>
  <Default Extension="rels" ContentType="application/vnd.openxmlformats-package.relationships+xml"/>
  <Default Extension="wdp" ContentType="image/vnd.ms-photo"/>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743" r:id="rId1"/>
    <p:sldMasterId id="2147483763" r:id="rId2"/>
  </p:sldMasterIdLst>
  <p:notesMasterIdLst>
    <p:notesMasterId r:id="rId16"/>
  </p:notesMasterIdLst>
  <p:sldIdLst>
    <p:sldId id="522" r:id="rId3"/>
    <p:sldId id="508" r:id="rId4"/>
    <p:sldId id="514" r:id="rId5"/>
    <p:sldId id="534" r:id="rId6"/>
    <p:sldId id="538" r:id="rId7"/>
    <p:sldId id="523" r:id="rId8"/>
    <p:sldId id="531" r:id="rId9"/>
    <p:sldId id="532" r:id="rId10"/>
    <p:sldId id="533" r:id="rId11"/>
    <p:sldId id="521" r:id="rId12"/>
    <p:sldId id="530" r:id="rId13"/>
    <p:sldId id="490" r:id="rId14"/>
    <p:sldId id="395" r:id="rId15"/>
  </p:sldIdLst>
  <p:sldSz cx="9144000" cy="5143500" type="screen16x9"/>
  <p:notesSz cx="6858000" cy="9144000"/>
  <p:defaultTextStyle>
    <a:defPPr>
      <a:defRPr lang="en-US"/>
    </a:defPPr>
    <a:lvl1pPr marL="0" algn="l" defTabSz="914240" rtl="0" eaLnBrk="1" latinLnBrk="0" hangingPunct="1">
      <a:defRPr sz="1800" kern="1200">
        <a:solidFill>
          <a:schemeClr val="tx1"/>
        </a:solidFill>
        <a:latin typeface="+mn-lt"/>
        <a:ea typeface="+mn-ea"/>
        <a:cs typeface="+mn-cs"/>
      </a:defRPr>
    </a:lvl1pPr>
    <a:lvl2pPr marL="457120" algn="l" defTabSz="914240" rtl="0" eaLnBrk="1" latinLnBrk="0" hangingPunct="1">
      <a:defRPr sz="1800" kern="1200">
        <a:solidFill>
          <a:schemeClr val="tx1"/>
        </a:solidFill>
        <a:latin typeface="+mn-lt"/>
        <a:ea typeface="+mn-ea"/>
        <a:cs typeface="+mn-cs"/>
      </a:defRPr>
    </a:lvl2pPr>
    <a:lvl3pPr marL="914240" algn="l" defTabSz="914240" rtl="0" eaLnBrk="1" latinLnBrk="0" hangingPunct="1">
      <a:defRPr sz="1800" kern="1200">
        <a:solidFill>
          <a:schemeClr val="tx1"/>
        </a:solidFill>
        <a:latin typeface="+mn-lt"/>
        <a:ea typeface="+mn-ea"/>
        <a:cs typeface="+mn-cs"/>
      </a:defRPr>
    </a:lvl3pPr>
    <a:lvl4pPr marL="1371360" algn="l" defTabSz="914240" rtl="0" eaLnBrk="1" latinLnBrk="0" hangingPunct="1">
      <a:defRPr sz="1800" kern="1200">
        <a:solidFill>
          <a:schemeClr val="tx1"/>
        </a:solidFill>
        <a:latin typeface="+mn-lt"/>
        <a:ea typeface="+mn-ea"/>
        <a:cs typeface="+mn-cs"/>
      </a:defRPr>
    </a:lvl4pPr>
    <a:lvl5pPr marL="1828480" algn="l" defTabSz="914240" rtl="0" eaLnBrk="1" latinLnBrk="0" hangingPunct="1">
      <a:defRPr sz="1800" kern="1200">
        <a:solidFill>
          <a:schemeClr val="tx1"/>
        </a:solidFill>
        <a:latin typeface="+mn-lt"/>
        <a:ea typeface="+mn-ea"/>
        <a:cs typeface="+mn-cs"/>
      </a:defRPr>
    </a:lvl5pPr>
    <a:lvl6pPr marL="2285600" algn="l" defTabSz="914240" rtl="0" eaLnBrk="1" latinLnBrk="0" hangingPunct="1">
      <a:defRPr sz="1800" kern="1200">
        <a:solidFill>
          <a:schemeClr val="tx1"/>
        </a:solidFill>
        <a:latin typeface="+mn-lt"/>
        <a:ea typeface="+mn-ea"/>
        <a:cs typeface="+mn-cs"/>
      </a:defRPr>
    </a:lvl6pPr>
    <a:lvl7pPr marL="2742720" algn="l" defTabSz="914240" rtl="0" eaLnBrk="1" latinLnBrk="0" hangingPunct="1">
      <a:defRPr sz="1800" kern="1200">
        <a:solidFill>
          <a:schemeClr val="tx1"/>
        </a:solidFill>
        <a:latin typeface="+mn-lt"/>
        <a:ea typeface="+mn-ea"/>
        <a:cs typeface="+mn-cs"/>
      </a:defRPr>
    </a:lvl7pPr>
    <a:lvl8pPr marL="3199840" algn="l" defTabSz="914240" rtl="0" eaLnBrk="1" latinLnBrk="0" hangingPunct="1">
      <a:defRPr sz="1800" kern="1200">
        <a:solidFill>
          <a:schemeClr val="tx1"/>
        </a:solidFill>
        <a:latin typeface="+mn-lt"/>
        <a:ea typeface="+mn-ea"/>
        <a:cs typeface="+mn-cs"/>
      </a:defRPr>
    </a:lvl8pPr>
    <a:lvl9pPr marL="3656960" algn="l" defTabSz="91424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1620" userDrawn="1">
          <p15:clr>
            <a:srgbClr val="A4A3A4"/>
          </p15:clr>
        </p15:guide>
        <p15:guide id="2" pos="2880" userDrawn="1">
          <p15:clr>
            <a:srgbClr val="A4A3A4"/>
          </p15:clr>
        </p15:guide>
        <p15:guide id="3" orient="horz" pos="324">
          <p15:clr>
            <a:srgbClr val="A4A3A4"/>
          </p15:clr>
        </p15:guide>
        <p15:guide id="4" orient="horz" pos="1332">
          <p15:clr>
            <a:srgbClr val="A4A3A4"/>
          </p15:clr>
        </p15:guide>
        <p15:guide id="5" orient="horz" pos="1044">
          <p15:clr>
            <a:srgbClr val="A4A3A4"/>
          </p15:clr>
        </p15:guide>
        <p15:guide id="6" orient="horz" pos="2004">
          <p15:clr>
            <a:srgbClr val="A4A3A4"/>
          </p15:clr>
        </p15:guide>
        <p15:guide id="7" orient="horz" pos="756">
          <p15:clr>
            <a:srgbClr val="A4A3A4"/>
          </p15:clr>
        </p15:guide>
        <p15:guide id="8" orient="horz" pos="2340">
          <p15:clr>
            <a:srgbClr val="A4A3A4"/>
          </p15:clr>
        </p15:guide>
        <p15:guide id="9" orient="horz" pos="3239">
          <p15:clr>
            <a:srgbClr val="A4A3A4"/>
          </p15:clr>
        </p15:guide>
        <p15:guide id="10" orient="horz" pos="2736">
          <p15:clr>
            <a:srgbClr val="A4A3A4"/>
          </p15:clr>
        </p15:guide>
        <p15:guide id="11" orient="horz" pos="1823">
          <p15:clr>
            <a:srgbClr val="A4A3A4"/>
          </p15:clr>
        </p15:guide>
        <p15:guide id="12">
          <p15:clr>
            <a:srgbClr val="A4A3A4"/>
          </p15:clr>
        </p15:guide>
        <p15:guide id="13" pos="5568">
          <p15:clr>
            <a:srgbClr val="A4A3A4"/>
          </p15:clr>
        </p15:guide>
        <p15:guide id="14" pos="3360">
          <p15:clr>
            <a:srgbClr val="A4A3A4"/>
          </p15:clr>
        </p15:guide>
        <p15:guide id="15" pos="1776">
          <p15:clr>
            <a:srgbClr val="A4A3A4"/>
          </p15:clr>
        </p15:guide>
        <p15:guide id="16" pos="2810">
          <p15:clr>
            <a:srgbClr val="A4A3A4"/>
          </p15:clr>
        </p15:guide>
        <p15:guide id="17" pos="14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att Martin (Lista Group)" initials="MM(G"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DAE51"/>
    <a:srgbClr val="15389B"/>
    <a:srgbClr val="6185E9"/>
    <a:srgbClr val="38AE0E"/>
    <a:srgbClr val="E8112D"/>
    <a:srgbClr val="CCD8F8"/>
    <a:srgbClr val="E7FCE0"/>
    <a:srgbClr val="FDE7EA"/>
    <a:srgbClr val="90F36D"/>
    <a:srgbClr val="B9C9F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941" autoAdjust="0"/>
    <p:restoredTop sz="82111" autoAdjust="0"/>
  </p:normalViewPr>
  <p:slideViewPr>
    <p:cSldViewPr>
      <p:cViewPr>
        <p:scale>
          <a:sx n="80" d="100"/>
          <a:sy n="80" d="100"/>
        </p:scale>
        <p:origin x="-2544" y="-744"/>
      </p:cViewPr>
      <p:guideLst>
        <p:guide orient="horz" pos="1620"/>
        <p:guide orient="horz" pos="324"/>
        <p:guide orient="horz" pos="1332"/>
        <p:guide orient="horz" pos="2004"/>
        <p:guide orient="horz" pos="756"/>
        <p:guide orient="horz" pos="2340"/>
        <p:guide orient="horz" pos="3239"/>
        <p:guide orient="horz" pos="2736"/>
        <p:guide orient="horz" pos="1823"/>
        <p:guide pos="2880"/>
        <p:guide/>
        <p:guide pos="5568"/>
        <p:guide pos="3360"/>
        <p:guide pos="1776"/>
        <p:guide pos="2832"/>
        <p:guide pos="1440"/>
        <p:guide pos="3072"/>
        <p:guide pos="26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7.xml"/><Relationship Id="rId20" Type="http://schemas.openxmlformats.org/officeDocument/2006/relationships/viewProps" Target="viewProps.xml"/><Relationship Id="rId21" Type="http://schemas.openxmlformats.org/officeDocument/2006/relationships/theme" Target="theme/theme1.xml"/><Relationship Id="rId22" Type="http://schemas.openxmlformats.org/officeDocument/2006/relationships/tableStyles" Target="tableStyles.xml"/><Relationship Id="rId10" Type="http://schemas.openxmlformats.org/officeDocument/2006/relationships/slide" Target="slides/slide8.xml"/><Relationship Id="rId11" Type="http://schemas.openxmlformats.org/officeDocument/2006/relationships/slide" Target="slides/slide9.xml"/><Relationship Id="rId12" Type="http://schemas.openxmlformats.org/officeDocument/2006/relationships/slide" Target="slides/slide10.xml"/><Relationship Id="rId13" Type="http://schemas.openxmlformats.org/officeDocument/2006/relationships/slide" Target="slides/slide11.xml"/><Relationship Id="rId14" Type="http://schemas.openxmlformats.org/officeDocument/2006/relationships/slide" Target="slides/slide12.xml"/><Relationship Id="rId15" Type="http://schemas.openxmlformats.org/officeDocument/2006/relationships/slide" Target="slides/slide13.xml"/><Relationship Id="rId16" Type="http://schemas.openxmlformats.org/officeDocument/2006/relationships/notesMaster" Target="notesMasters/notesMaster1.xml"/><Relationship Id="rId17" Type="http://schemas.openxmlformats.org/officeDocument/2006/relationships/printerSettings" Target="printerSettings/printerSettings1.bin"/><Relationship Id="rId18" Type="http://schemas.openxmlformats.org/officeDocument/2006/relationships/commentAuthors" Target="commentAuthors.xml"/><Relationship Id="rId19" Type="http://schemas.openxmlformats.org/officeDocument/2006/relationships/presProps" Target="presProps.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 Target="slides/slide1.xml"/><Relationship Id="rId4" Type="http://schemas.openxmlformats.org/officeDocument/2006/relationships/slide" Target="slides/slide2.xml"/><Relationship Id="rId5" Type="http://schemas.openxmlformats.org/officeDocument/2006/relationships/slide" Target="slides/slide3.xml"/><Relationship Id="rId6" Type="http://schemas.openxmlformats.org/officeDocument/2006/relationships/slide" Target="slides/slide4.xml"/><Relationship Id="rId7" Type="http://schemas.openxmlformats.org/officeDocument/2006/relationships/slide" Target="slides/slide5.xml"/><Relationship Id="rId8" Type="http://schemas.openxmlformats.org/officeDocument/2006/relationships/slide" Target="slides/slide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5F4B3E5E-774F-43C8-AE9A-011F7CA120A2}" type="datetimeFigureOut">
              <a:rPr lang="en-US" smtClean="0"/>
              <a:t>7/19/14</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7D674D7C-D83E-46AD-AF31-0021BBABE069}" type="slidenum">
              <a:rPr lang="en-US" smtClean="0"/>
              <a:t>‹#›</a:t>
            </a:fld>
            <a:endParaRPr lang="en-US" dirty="0"/>
          </a:p>
        </p:txBody>
      </p:sp>
    </p:spTree>
    <p:extLst>
      <p:ext uri="{BB962C8B-B14F-4D97-AF65-F5344CB8AC3E}">
        <p14:creationId xmlns:p14="http://schemas.microsoft.com/office/powerpoint/2010/main" val="3627978554"/>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 Id="rId3" Type="http://schemas.openxmlformats.org/officeDocument/2006/relationships/hyperlink" Target="http://chitika.com/insights/2013/surface-rt-growth" TargetMode="Externa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b="1" dirty="0" smtClean="0"/>
              <a:t>PLEASE VIEW ENTIRE DECK IN PRESENTATION MODE</a:t>
            </a:r>
            <a:r>
              <a:rPr lang="en-US" b="1" baseline="0" dirty="0" smtClean="0"/>
              <a:t> FOR ANIMATION TO RUN</a:t>
            </a:r>
            <a:endParaRPr lang="en-US" b="1" dirty="0"/>
          </a:p>
        </p:txBody>
      </p:sp>
      <p:sp>
        <p:nvSpPr>
          <p:cNvPr id="4" name="Slide Number Placeholder 3"/>
          <p:cNvSpPr>
            <a:spLocks noGrp="1"/>
          </p:cNvSpPr>
          <p:nvPr>
            <p:ph type="sldNum" sz="quarter" idx="10"/>
          </p:nvPr>
        </p:nvSpPr>
        <p:spPr/>
        <p:txBody>
          <a:bodyPr/>
          <a:lstStyle/>
          <a:p>
            <a:fld id="{7D674D7C-D83E-46AD-AF31-0021BBABE069}" type="slidenum">
              <a:rPr lang="en-US" smtClean="0">
                <a:solidFill>
                  <a:prstClr val="black"/>
                </a:solidFill>
              </a:rPr>
              <a:pPr/>
              <a:t>1</a:t>
            </a:fld>
            <a:endParaRPr lang="en-US" dirty="0">
              <a:solidFill>
                <a:prstClr val="black"/>
              </a:solidFill>
            </a:endParaRPr>
          </a:p>
        </p:txBody>
      </p:sp>
    </p:spTree>
    <p:extLst>
      <p:ext uri="{BB962C8B-B14F-4D97-AF65-F5344CB8AC3E}">
        <p14:creationId xmlns:p14="http://schemas.microsoft.com/office/powerpoint/2010/main" val="250595650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u="none" kern="1200" dirty="0" smtClean="0">
                <a:solidFill>
                  <a:schemeClr val="tx1"/>
                </a:solidFill>
                <a:effectLst/>
                <a:latin typeface="+mn-lt"/>
                <a:ea typeface="+mn-ea"/>
                <a:cs typeface="+mn-cs"/>
              </a:rPr>
              <a:t>And</a:t>
            </a:r>
            <a:r>
              <a:rPr lang="en-US" sz="900" u="none" kern="1200" baseline="0" dirty="0" smtClean="0">
                <a:solidFill>
                  <a:schemeClr val="tx1"/>
                </a:solidFill>
                <a:effectLst/>
                <a:latin typeface="+mn-lt"/>
                <a:ea typeface="+mn-ea"/>
                <a:cs typeface="+mn-cs"/>
              </a:rPr>
              <a:t> the </a:t>
            </a:r>
            <a:r>
              <a:rPr lang="en-US" sz="900" u="sng" kern="1200" dirty="0" smtClean="0">
                <a:solidFill>
                  <a:schemeClr val="tx1"/>
                </a:solidFill>
                <a:effectLst/>
                <a:latin typeface="+mn-lt"/>
                <a:ea typeface="+mn-ea"/>
                <a:cs typeface="+mn-cs"/>
              </a:rPr>
              <a:t>real power</a:t>
            </a:r>
            <a:r>
              <a:rPr lang="en-US" sz="900" u="none" kern="1200" baseline="0" dirty="0" smtClean="0">
                <a:solidFill>
                  <a:schemeClr val="tx1"/>
                </a:solidFill>
                <a:effectLst/>
                <a:latin typeface="+mn-lt"/>
                <a:ea typeface="+mn-ea"/>
                <a:cs typeface="+mn-cs"/>
              </a:rPr>
              <a:t> of t</a:t>
            </a:r>
            <a:r>
              <a:rPr lang="en-US" sz="900" kern="1200" dirty="0" smtClean="0">
                <a:solidFill>
                  <a:schemeClr val="tx1"/>
                </a:solidFill>
                <a:effectLst/>
                <a:latin typeface="+mn-lt"/>
                <a:ea typeface="+mn-ea"/>
                <a:cs typeface="+mn-cs"/>
              </a:rPr>
              <a:t>hese three come alive when they are CONNECTED to one another. How do we make that possible? </a:t>
            </a:r>
            <a:r>
              <a:rPr lang="en-US" sz="900" b="0" kern="1200" dirty="0" smtClean="0">
                <a:solidFill>
                  <a:schemeClr val="tx1"/>
                </a:solidFill>
                <a:effectLst/>
                <a:latin typeface="+mn-lt"/>
                <a:ea typeface="+mn-ea"/>
                <a:cs typeface="+mn-cs"/>
              </a:rPr>
              <a:t>Our Microsoft ID is a single data thread that links all of our devices and services together. And the opportunity is HUGE. W</a:t>
            </a:r>
            <a:r>
              <a:rPr lang="en-US" sz="900" b="0" kern="1200" baseline="0" dirty="0" smtClean="0">
                <a:solidFill>
                  <a:schemeClr val="tx1"/>
                </a:solidFill>
                <a:effectLst/>
                <a:latin typeface="+mn-lt"/>
                <a:ea typeface="+mn-ea"/>
                <a:cs typeface="+mn-cs"/>
              </a:rPr>
              <a:t>e have </a:t>
            </a:r>
            <a:r>
              <a:rPr lang="en-US" sz="900" b="1" kern="1200" baseline="0" dirty="0" smtClean="0">
                <a:solidFill>
                  <a:schemeClr val="tx1"/>
                </a:solidFill>
                <a:effectLst/>
                <a:latin typeface="+mn-lt"/>
                <a:ea typeface="+mn-ea"/>
                <a:cs typeface="+mn-cs"/>
              </a:rPr>
              <a:t>90 million IDs in the US, reaching 78% of the US Internet market. </a:t>
            </a:r>
            <a:endParaRPr lang="en-US" sz="900" b="0" kern="1200" dirty="0" smtClean="0">
              <a:solidFill>
                <a:schemeClr val="tx1"/>
              </a:solidFill>
              <a:effectLst/>
              <a:latin typeface="+mn-lt"/>
              <a:ea typeface="+mn-ea"/>
              <a:cs typeface="+mn-cs"/>
            </a:endParaRPr>
          </a:p>
          <a:p>
            <a:endParaRPr lang="en-US" sz="900" kern="1200" dirty="0" smtClean="0">
              <a:solidFill>
                <a:schemeClr val="tx1"/>
              </a:solidFill>
              <a:effectLst/>
              <a:latin typeface="+mn-lt"/>
              <a:ea typeface="+mn-ea"/>
              <a:cs typeface="+mn-cs"/>
            </a:endParaRPr>
          </a:p>
          <a:p>
            <a:r>
              <a:rPr lang="en-US" sz="900" kern="1200" dirty="0" smtClean="0">
                <a:solidFill>
                  <a:schemeClr val="tx1"/>
                </a:solidFill>
                <a:effectLst/>
                <a:latin typeface="+mn-lt"/>
                <a:ea typeface="+mn-ea"/>
                <a:cs typeface="+mn-cs"/>
              </a:rPr>
              <a:t>For advertisers it’s incredibly powerful because it provides:</a:t>
            </a:r>
          </a:p>
          <a:p>
            <a:endParaRPr lang="en-US" sz="900" kern="1200" dirty="0" smtClean="0">
              <a:solidFill>
                <a:schemeClr val="tx1"/>
              </a:solidFill>
              <a:effectLst/>
              <a:latin typeface="+mn-lt"/>
              <a:ea typeface="+mn-ea"/>
              <a:cs typeface="+mn-cs"/>
            </a:endParaRPr>
          </a:p>
          <a:p>
            <a:pPr marL="171450" lvl="0" indent="-171450">
              <a:buFont typeface="Arial" panose="020B0604020202020204" pitchFamily="34" charset="0"/>
              <a:buChar char="•"/>
            </a:pPr>
            <a:r>
              <a:rPr lang="en-US" sz="900" kern="1200" dirty="0" smtClean="0">
                <a:solidFill>
                  <a:schemeClr val="tx1"/>
                </a:solidFill>
                <a:effectLst/>
                <a:latin typeface="+mn-lt"/>
                <a:ea typeface="+mn-ea"/>
                <a:cs typeface="+mn-cs"/>
              </a:rPr>
              <a:t>a single view of your audience</a:t>
            </a:r>
          </a:p>
          <a:p>
            <a:pPr marL="171450" lvl="0" indent="-171450">
              <a:buFont typeface="Arial" panose="020B0604020202020204" pitchFamily="34" charset="0"/>
              <a:buChar char="•"/>
            </a:pPr>
            <a:r>
              <a:rPr lang="en-US" sz="900" kern="1200" dirty="0" smtClean="0">
                <a:solidFill>
                  <a:schemeClr val="tx1"/>
                </a:solidFill>
                <a:effectLst/>
                <a:latin typeface="+mn-lt"/>
                <a:ea typeface="+mn-ea"/>
                <a:cs typeface="+mn-cs"/>
              </a:rPr>
              <a:t>the ability to understand and target the right user with the right ad across any platform and any screen.</a:t>
            </a:r>
          </a:p>
          <a:p>
            <a:pPr marL="171450" lvl="0" indent="-171450">
              <a:buFont typeface="Arial" panose="020B0604020202020204" pitchFamily="34" charset="0"/>
              <a:buChar char="•"/>
            </a:pPr>
            <a:r>
              <a:rPr lang="en-US" sz="900" kern="1200" dirty="0" smtClean="0">
                <a:solidFill>
                  <a:schemeClr val="tx1"/>
                </a:solidFill>
                <a:effectLst/>
                <a:latin typeface="+mn-lt"/>
                <a:ea typeface="+mn-ea"/>
                <a:cs typeface="+mn-cs"/>
              </a:rPr>
              <a:t>Consumers with a Microsoft ID also represent one of the most important audiences online, with significant scale and purchasing power</a:t>
            </a:r>
          </a:p>
        </p:txBody>
      </p:sp>
      <p:sp>
        <p:nvSpPr>
          <p:cNvPr id="4" name="Slide Number Placeholder 3"/>
          <p:cNvSpPr>
            <a:spLocks noGrp="1"/>
          </p:cNvSpPr>
          <p:nvPr>
            <p:ph type="sldNum" sz="quarter" idx="10"/>
          </p:nvPr>
        </p:nvSpPr>
        <p:spPr/>
        <p:txBody>
          <a:bodyPr/>
          <a:lstStyle/>
          <a:p>
            <a:fld id="{7D674D7C-D83E-46AD-AF31-0021BBABE069}" type="slidenum">
              <a:rPr lang="en-US" smtClean="0"/>
              <a:t>10</a:t>
            </a:fld>
            <a:endParaRPr lang="en-US" dirty="0"/>
          </a:p>
        </p:txBody>
      </p:sp>
    </p:spTree>
    <p:extLst>
      <p:ext uri="{BB962C8B-B14F-4D97-AF65-F5344CB8AC3E}">
        <p14:creationId xmlns:p14="http://schemas.microsoft.com/office/powerpoint/2010/main" val="40999436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dirty="0" smtClean="0"/>
              <a:t>Even more compelling – a </a:t>
            </a:r>
            <a:r>
              <a:rPr lang="en-US" baseline="0" dirty="0" smtClean="0"/>
              <a:t>person can enter ANY email address (</a:t>
            </a:r>
            <a:r>
              <a:rPr lang="en-US" baseline="0" dirty="0" err="1" smtClean="0"/>
              <a:t>gmail</a:t>
            </a:r>
            <a:r>
              <a:rPr lang="en-US" baseline="0" dirty="0" smtClean="0"/>
              <a:t>, yahoo, </a:t>
            </a:r>
            <a:r>
              <a:rPr lang="en-US" baseline="0" dirty="0" err="1" smtClean="0"/>
              <a:t>aol</a:t>
            </a:r>
            <a:r>
              <a:rPr lang="en-US" baseline="0" dirty="0" smtClean="0"/>
              <a:t>, etc.) when they register/sign on to a Microsoft device or service. From that point, a unique Microsoft ID is created. </a:t>
            </a:r>
            <a:r>
              <a:rPr lang="en-US" dirty="0" smtClean="0"/>
              <a:t>That </a:t>
            </a:r>
            <a:r>
              <a:rPr lang="en-US" baseline="0" dirty="0" smtClean="0"/>
              <a:t>ID (regardless of @address) </a:t>
            </a:r>
            <a:r>
              <a:rPr lang="en-US" b="0" baseline="0" dirty="0" smtClean="0"/>
              <a:t>connects all of our devices and services together. </a:t>
            </a:r>
          </a:p>
          <a:p>
            <a:pPr marL="0" marR="0" indent="0" algn="l" defTabSz="685800" rtl="0" eaLnBrk="1" fontAlgn="auto" latinLnBrk="0" hangingPunct="1">
              <a:lnSpc>
                <a:spcPct val="100000"/>
              </a:lnSpc>
              <a:spcBef>
                <a:spcPts val="0"/>
              </a:spcBef>
              <a:spcAft>
                <a:spcPts val="0"/>
              </a:spcAft>
              <a:buClrTx/>
              <a:buSzTx/>
              <a:buFontTx/>
              <a:buNone/>
              <a:tabLst/>
              <a:defRPr/>
            </a:pPr>
            <a:endParaRPr lang="en-US" b="0" baseline="0" dirty="0" smtClean="0"/>
          </a:p>
          <a:p>
            <a:pPr marL="0" marR="0" indent="0" algn="l" defTabSz="685800" rtl="0" eaLnBrk="1" fontAlgn="auto" latinLnBrk="0" hangingPunct="1">
              <a:lnSpc>
                <a:spcPct val="100000"/>
              </a:lnSpc>
              <a:spcBef>
                <a:spcPts val="0"/>
              </a:spcBef>
              <a:spcAft>
                <a:spcPts val="0"/>
              </a:spcAft>
              <a:buClrTx/>
              <a:buSzTx/>
              <a:buFontTx/>
              <a:buNone/>
              <a:tabLst/>
              <a:defRPr/>
            </a:pPr>
            <a:r>
              <a:rPr lang="en-US" b="0" baseline="0" dirty="0" smtClean="0"/>
              <a:t>Advertisers don’t have to buy audiences in ‘slivers’. </a:t>
            </a:r>
            <a:r>
              <a:rPr lang="en-US" sz="900" kern="1200" baseline="0" dirty="0" smtClean="0">
                <a:solidFill>
                  <a:schemeClr val="tx1"/>
                </a:solidFill>
                <a:effectLst/>
                <a:latin typeface="+mn-lt"/>
                <a:ea typeface="+mn-ea"/>
                <a:cs typeface="+mn-cs"/>
              </a:rPr>
              <a:t>The </a:t>
            </a:r>
            <a:r>
              <a:rPr lang="en-US" baseline="0" dirty="0" smtClean="0"/>
              <a:t>Microsoft ID is the core of our targeting capabilities and allows us to accurately target people who have logged in. </a:t>
            </a:r>
          </a:p>
          <a:p>
            <a:endParaRPr lang="en-US" b="0" baseline="0" dirty="0" smtClean="0"/>
          </a:p>
          <a:p>
            <a:r>
              <a:rPr lang="en-US" b="0" baseline="0" dirty="0" smtClean="0"/>
              <a:t>Others may have more IDs or larger volume of audience – o</a:t>
            </a:r>
            <a:r>
              <a:rPr lang="en-US" sz="900" kern="1200" dirty="0" smtClean="0">
                <a:solidFill>
                  <a:schemeClr val="tx1"/>
                </a:solidFill>
                <a:effectLst/>
                <a:latin typeface="+mn-lt"/>
                <a:ea typeface="+mn-ea"/>
                <a:cs typeface="+mn-cs"/>
              </a:rPr>
              <a:t>ur ID offers one of the most diverse sets of data,</a:t>
            </a:r>
            <a:r>
              <a:rPr lang="en-US" sz="900" kern="1200" baseline="0" dirty="0" smtClean="0">
                <a:solidFill>
                  <a:schemeClr val="tx1"/>
                </a:solidFill>
                <a:effectLst/>
                <a:latin typeface="+mn-lt"/>
                <a:ea typeface="+mn-ea"/>
                <a:cs typeface="+mn-cs"/>
              </a:rPr>
              <a:t> which comes </a:t>
            </a:r>
            <a:r>
              <a:rPr lang="en-US" sz="900" kern="1200" dirty="0" smtClean="0">
                <a:solidFill>
                  <a:schemeClr val="tx1"/>
                </a:solidFill>
                <a:effectLst/>
                <a:latin typeface="+mn-lt"/>
                <a:ea typeface="+mn-ea"/>
                <a:cs typeface="+mn-cs"/>
              </a:rPr>
              <a:t>from MSN/browse signals, Xbox console signals, Bing Search signals</a:t>
            </a:r>
            <a:r>
              <a:rPr lang="en-US" sz="900" kern="1200" baseline="0" dirty="0" smtClean="0">
                <a:solidFill>
                  <a:schemeClr val="tx1"/>
                </a:solidFill>
                <a:effectLst/>
                <a:latin typeface="+mn-lt"/>
                <a:ea typeface="+mn-ea"/>
                <a:cs typeface="+mn-cs"/>
              </a:rPr>
              <a:t> and soon from Skype. </a:t>
            </a:r>
          </a:p>
          <a:p>
            <a:pPr marL="0" marR="0" indent="0" algn="l" defTabSz="685800" rtl="0" eaLnBrk="1" fontAlgn="auto" latinLnBrk="0" hangingPunct="1">
              <a:lnSpc>
                <a:spcPct val="100000"/>
              </a:lnSpc>
              <a:spcBef>
                <a:spcPts val="0"/>
              </a:spcBef>
              <a:spcAft>
                <a:spcPts val="0"/>
              </a:spcAft>
              <a:buClrTx/>
              <a:buSzTx/>
              <a:buFontTx/>
              <a:buNone/>
              <a:tabLst/>
              <a:defRPr/>
            </a:pPr>
            <a:endParaRPr lang="en-US" sz="900" kern="1200" baseline="0" dirty="0" smtClean="0">
              <a:solidFill>
                <a:schemeClr val="tx1"/>
              </a:solidFill>
              <a:effectLst/>
              <a:latin typeface="+mn-lt"/>
              <a:ea typeface="+mn-ea"/>
              <a:cs typeface="+mn-cs"/>
            </a:endParaRPr>
          </a:p>
          <a:p>
            <a:pPr lvl="0"/>
            <a:endParaRPr lang="en-US" sz="900" kern="1200" dirty="0" smtClean="0">
              <a:solidFill>
                <a:schemeClr val="tx1"/>
              </a:solidFill>
              <a:effectLst/>
              <a:latin typeface="+mn-lt"/>
              <a:ea typeface="+mn-ea"/>
              <a:cs typeface="+mn-cs"/>
            </a:endParaRPr>
          </a:p>
          <a:p>
            <a:pPr lvl="0"/>
            <a:r>
              <a:rPr lang="en-US" sz="900" u="sng" kern="1200" dirty="0" smtClean="0">
                <a:solidFill>
                  <a:schemeClr val="tx1"/>
                </a:solidFill>
                <a:effectLst/>
                <a:latin typeface="+mn-lt"/>
                <a:ea typeface="+mn-ea"/>
                <a:cs typeface="+mn-cs"/>
              </a:rPr>
              <a:t>Please Note:</a:t>
            </a:r>
          </a:p>
          <a:p>
            <a:pPr lvl="0"/>
            <a:r>
              <a:rPr lang="en-US" sz="900" kern="1200" dirty="0" smtClean="0">
                <a:solidFill>
                  <a:schemeClr val="tx1"/>
                </a:solidFill>
                <a:effectLst/>
                <a:latin typeface="+mn-lt"/>
                <a:ea typeface="+mn-ea"/>
                <a:cs typeface="+mn-cs"/>
              </a:rPr>
              <a:t>We target via our recognition of the MSID, not the email address.</a:t>
            </a:r>
          </a:p>
          <a:p>
            <a:pPr lvl="0"/>
            <a:r>
              <a:rPr lang="en-US" sz="900" kern="1200" dirty="0" smtClean="0">
                <a:solidFill>
                  <a:schemeClr val="tx1"/>
                </a:solidFill>
                <a:effectLst/>
                <a:latin typeface="+mn-lt"/>
                <a:ea typeface="+mn-ea"/>
                <a:cs typeface="+mn-cs"/>
              </a:rPr>
              <a:t>Targeting</a:t>
            </a:r>
            <a:r>
              <a:rPr lang="en-US" sz="900" kern="1200" baseline="0" dirty="0" smtClean="0">
                <a:solidFill>
                  <a:schemeClr val="tx1"/>
                </a:solidFill>
                <a:effectLst/>
                <a:latin typeface="+mn-lt"/>
                <a:ea typeface="+mn-ea"/>
                <a:cs typeface="+mn-cs"/>
              </a:rPr>
              <a:t> is only accurate for those users who have logged in and haven’t cleared cookies in the last 200 days.</a:t>
            </a:r>
            <a:endParaRPr lang="en-US" sz="9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7D674D7C-D83E-46AD-AF31-0021BBABE069}" type="slidenum">
              <a:rPr lang="en-US" smtClean="0"/>
              <a:t>11</a:t>
            </a:fld>
            <a:endParaRPr lang="en-US" dirty="0"/>
          </a:p>
        </p:txBody>
      </p:sp>
    </p:spTree>
    <p:extLst>
      <p:ext uri="{BB962C8B-B14F-4D97-AF65-F5344CB8AC3E}">
        <p14:creationId xmlns:p14="http://schemas.microsoft.com/office/powerpoint/2010/main" val="6923014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900" b="0" kern="1200" baseline="0" dirty="0" smtClean="0">
                <a:solidFill>
                  <a:schemeClr val="tx1"/>
                </a:solidFill>
                <a:effectLst/>
                <a:latin typeface="+mn-lt"/>
                <a:ea typeface="+mn-ea"/>
                <a:cs typeface="+mn-cs"/>
              </a:rPr>
              <a:t>With our devices and services we can reach </a:t>
            </a:r>
            <a:r>
              <a:rPr lang="en-US" sz="900" b="0" kern="1200" dirty="0" smtClean="0">
                <a:solidFill>
                  <a:schemeClr val="tx1"/>
                </a:solidFill>
                <a:effectLst/>
                <a:latin typeface="+mn-lt"/>
                <a:ea typeface="+mn-ea"/>
                <a:cs typeface="+mn-cs"/>
              </a:rPr>
              <a:t>people across any screen, in multiple</a:t>
            </a:r>
            <a:r>
              <a:rPr lang="en-US" sz="900" b="0" kern="1200" baseline="0" dirty="0" smtClean="0">
                <a:solidFill>
                  <a:schemeClr val="tx1"/>
                </a:solidFill>
                <a:effectLst/>
                <a:latin typeface="+mn-lt"/>
                <a:ea typeface="+mn-ea"/>
                <a:cs typeface="+mn-cs"/>
              </a:rPr>
              <a:t> environments, with unique ad experiences. And the fuel from our </a:t>
            </a:r>
            <a:r>
              <a:rPr lang="en-US" sz="900" kern="1200" baseline="0" dirty="0" smtClean="0">
                <a:solidFill>
                  <a:schemeClr val="tx1"/>
                </a:solidFill>
                <a:effectLst/>
                <a:latin typeface="+mn-lt"/>
                <a:ea typeface="+mn-ea"/>
                <a:cs typeface="+mn-cs"/>
              </a:rPr>
              <a:t>Microsoft ID gives us </a:t>
            </a:r>
            <a:r>
              <a:rPr lang="en-US" sz="900" kern="1200" dirty="0" smtClean="0">
                <a:solidFill>
                  <a:schemeClr val="tx1"/>
                </a:solidFill>
                <a:effectLst/>
                <a:latin typeface="+mn-lt"/>
                <a:ea typeface="+mn-ea"/>
                <a:cs typeface="+mn-cs"/>
              </a:rPr>
              <a:t>greater insight into people’s preferences, their habits and what matters to</a:t>
            </a:r>
            <a:r>
              <a:rPr lang="en-US" sz="900" kern="1200" baseline="0" dirty="0" smtClean="0">
                <a:solidFill>
                  <a:schemeClr val="tx1"/>
                </a:solidFill>
                <a:effectLst/>
                <a:latin typeface="+mn-lt"/>
                <a:ea typeface="+mn-ea"/>
                <a:cs typeface="+mn-cs"/>
              </a:rPr>
              <a:t> them </a:t>
            </a:r>
            <a:r>
              <a:rPr lang="en-US" sz="900" kern="1200" dirty="0" smtClean="0">
                <a:solidFill>
                  <a:schemeClr val="tx1"/>
                </a:solidFill>
                <a:effectLst/>
                <a:latin typeface="+mn-lt"/>
                <a:ea typeface="+mn-ea"/>
                <a:cs typeface="+mn-cs"/>
              </a:rPr>
              <a:t>most</a:t>
            </a:r>
            <a:r>
              <a:rPr lang="en-US" sz="900" kern="1200" baseline="0" dirty="0" smtClean="0">
                <a:solidFill>
                  <a:schemeClr val="tx1"/>
                </a:solidFill>
                <a:effectLst/>
                <a:latin typeface="+mn-lt"/>
                <a:ea typeface="+mn-ea"/>
                <a:cs typeface="+mn-cs"/>
              </a:rPr>
              <a:t> so that we can provide our advertising clients with: </a:t>
            </a:r>
          </a:p>
          <a:p>
            <a:endParaRPr lang="en-US" sz="900" kern="1200" baseline="0" dirty="0" smtClean="0">
              <a:solidFill>
                <a:schemeClr val="tx1"/>
              </a:solidFill>
              <a:effectLst/>
              <a:latin typeface="+mn-lt"/>
              <a:ea typeface="+mn-ea"/>
              <a:cs typeface="+mn-cs"/>
            </a:endParaRPr>
          </a:p>
          <a:p>
            <a:pPr marL="171450" lvl="0" indent="-171450">
              <a:buFont typeface="Arial" panose="020B0604020202020204" pitchFamily="34" charset="0"/>
              <a:buChar char="•"/>
            </a:pPr>
            <a:r>
              <a:rPr lang="en-US" sz="900" kern="1200" dirty="0" smtClean="0">
                <a:solidFill>
                  <a:schemeClr val="tx1"/>
                </a:solidFill>
                <a:effectLst/>
                <a:latin typeface="+mn-lt"/>
                <a:ea typeface="+mn-ea"/>
                <a:cs typeface="+mn-cs"/>
              </a:rPr>
              <a:t>a single view of your audience</a:t>
            </a:r>
          </a:p>
          <a:p>
            <a:pPr marL="171450" lvl="0" indent="-171450">
              <a:buFont typeface="Arial" panose="020B0604020202020204" pitchFamily="34" charset="0"/>
              <a:buChar char="•"/>
            </a:pPr>
            <a:r>
              <a:rPr lang="en-US" sz="900" kern="1200" dirty="0" smtClean="0">
                <a:solidFill>
                  <a:schemeClr val="tx1"/>
                </a:solidFill>
                <a:effectLst/>
                <a:latin typeface="+mn-lt"/>
                <a:ea typeface="+mn-ea"/>
                <a:cs typeface="+mn-cs"/>
              </a:rPr>
              <a:t>a</a:t>
            </a:r>
            <a:r>
              <a:rPr lang="en-US" sz="900" kern="1200" baseline="0" dirty="0" smtClean="0">
                <a:solidFill>
                  <a:schemeClr val="tx1"/>
                </a:solidFill>
                <a:effectLst/>
                <a:latin typeface="+mn-lt"/>
                <a:ea typeface="+mn-ea"/>
                <a:cs typeface="+mn-cs"/>
              </a:rPr>
              <a:t> unified view across a person’s day </a:t>
            </a:r>
            <a:endParaRPr lang="en-US" sz="900" kern="1200" dirty="0" smtClean="0">
              <a:solidFill>
                <a:schemeClr val="tx1"/>
              </a:solidFill>
              <a:effectLst/>
              <a:latin typeface="+mn-lt"/>
              <a:ea typeface="+mn-ea"/>
              <a:cs typeface="+mn-cs"/>
            </a:endParaRPr>
          </a:p>
          <a:p>
            <a:pPr marL="171450" lvl="0" indent="-171450">
              <a:buFont typeface="Arial" panose="020B0604020202020204" pitchFamily="34" charset="0"/>
              <a:buChar char="•"/>
            </a:pPr>
            <a:r>
              <a:rPr lang="en-US" sz="900" kern="1200" dirty="0" smtClean="0">
                <a:solidFill>
                  <a:schemeClr val="tx1"/>
                </a:solidFill>
                <a:effectLst/>
                <a:latin typeface="+mn-lt"/>
                <a:ea typeface="+mn-ea"/>
                <a:cs typeface="+mn-cs"/>
              </a:rPr>
              <a:t>the ability to understand and target the </a:t>
            </a:r>
            <a:r>
              <a:rPr lang="en-US" sz="900" u="none" kern="1200" dirty="0" smtClean="0">
                <a:solidFill>
                  <a:schemeClr val="tx1"/>
                </a:solidFill>
                <a:effectLst/>
                <a:latin typeface="+mn-lt"/>
                <a:ea typeface="+mn-ea"/>
                <a:cs typeface="+mn-cs"/>
              </a:rPr>
              <a:t>right person</a:t>
            </a:r>
            <a:r>
              <a:rPr lang="en-US" sz="900" u="none" kern="1200" baseline="0" dirty="0" smtClean="0">
                <a:solidFill>
                  <a:schemeClr val="tx1"/>
                </a:solidFill>
                <a:effectLst/>
                <a:latin typeface="+mn-lt"/>
                <a:ea typeface="+mn-ea"/>
                <a:cs typeface="+mn-cs"/>
              </a:rPr>
              <a:t> w</a:t>
            </a:r>
            <a:r>
              <a:rPr lang="en-US" sz="900" u="none" kern="1200" dirty="0" smtClean="0">
                <a:solidFill>
                  <a:schemeClr val="tx1"/>
                </a:solidFill>
                <a:effectLst/>
                <a:latin typeface="+mn-lt"/>
                <a:ea typeface="+mn-ea"/>
                <a:cs typeface="+mn-cs"/>
              </a:rPr>
              <a:t>ith the right ad across any platform and any screen</a:t>
            </a:r>
          </a:p>
          <a:p>
            <a:pPr marL="171450" indent="-171450">
              <a:buFont typeface="Arial" panose="020B0604020202020204" pitchFamily="34" charset="0"/>
              <a:buChar char="•"/>
            </a:pPr>
            <a:r>
              <a:rPr lang="en-US" sz="900" kern="1200" baseline="0" dirty="0" smtClean="0">
                <a:solidFill>
                  <a:schemeClr val="tx1"/>
                </a:solidFill>
                <a:effectLst/>
                <a:latin typeface="+mn-lt"/>
                <a:ea typeface="+mn-ea"/>
                <a:cs typeface="+mn-cs"/>
              </a:rPr>
              <a:t>the ‘right’ combination to more deeply engage people </a:t>
            </a:r>
            <a:r>
              <a:rPr lang="en-US" sz="900" u="none" kern="1200" baseline="0" dirty="0" smtClean="0">
                <a:solidFill>
                  <a:schemeClr val="tx1"/>
                </a:solidFill>
                <a:effectLst/>
                <a:latin typeface="+mn-lt"/>
                <a:ea typeface="+mn-ea"/>
                <a:cs typeface="+mn-cs"/>
              </a:rPr>
              <a:t>based on the screen they’re on and the environment they’re working or playing in</a:t>
            </a:r>
          </a:p>
          <a:p>
            <a:endParaRPr lang="en-US" sz="900" u="none" kern="1200" baseline="0" dirty="0" smtClean="0">
              <a:solidFill>
                <a:schemeClr val="tx1"/>
              </a:solidFill>
              <a:effectLst/>
              <a:latin typeface="+mn-lt"/>
              <a:ea typeface="+mn-ea"/>
              <a:cs typeface="+mn-cs"/>
            </a:endParaRPr>
          </a:p>
          <a:p>
            <a:r>
              <a:rPr lang="en-US" sz="900" u="none" kern="1200" baseline="0" dirty="0" smtClean="0">
                <a:solidFill>
                  <a:schemeClr val="tx1"/>
                </a:solidFill>
                <a:effectLst/>
                <a:latin typeface="+mn-lt"/>
                <a:ea typeface="+mn-ea"/>
                <a:cs typeface="+mn-cs"/>
              </a:rPr>
              <a:t>And we have a lot on the horizon t</a:t>
            </a:r>
            <a:r>
              <a:rPr lang="en-US" sz="900" kern="1200" dirty="0" smtClean="0">
                <a:solidFill>
                  <a:schemeClr val="tx1"/>
                </a:solidFill>
                <a:effectLst/>
                <a:latin typeface="+mn-lt"/>
                <a:ea typeface="+mn-ea"/>
                <a:cs typeface="+mn-cs"/>
              </a:rPr>
              <a:t>his coming year.</a:t>
            </a:r>
            <a:r>
              <a:rPr lang="en-US" sz="900" kern="1200" baseline="0" dirty="0" smtClean="0">
                <a:solidFill>
                  <a:schemeClr val="tx1"/>
                </a:solidFill>
                <a:effectLst/>
                <a:latin typeface="+mn-lt"/>
                <a:ea typeface="+mn-ea"/>
                <a:cs typeface="+mn-cs"/>
              </a:rPr>
              <a:t> </a:t>
            </a:r>
          </a:p>
          <a:p>
            <a:r>
              <a:rPr lang="en-US" sz="900" kern="1200" baseline="0" dirty="0" smtClean="0">
                <a:solidFill>
                  <a:schemeClr val="tx1"/>
                </a:solidFill>
                <a:effectLst/>
                <a:latin typeface="+mn-lt"/>
                <a:ea typeface="+mn-ea"/>
                <a:cs typeface="+mn-cs"/>
              </a:rPr>
              <a:t>*Adaptable Ads - xx</a:t>
            </a:r>
          </a:p>
          <a:p>
            <a:r>
              <a:rPr lang="en-US" sz="900" kern="1200" baseline="0" dirty="0" smtClean="0">
                <a:solidFill>
                  <a:schemeClr val="tx1"/>
                </a:solidFill>
                <a:effectLst/>
                <a:latin typeface="+mn-lt"/>
                <a:ea typeface="+mn-ea"/>
                <a:cs typeface="+mn-cs"/>
              </a:rPr>
              <a:t>*Sequential Targeting - t</a:t>
            </a:r>
            <a:r>
              <a:rPr lang="en-US" sz="900" kern="1200" dirty="0" smtClean="0">
                <a:solidFill>
                  <a:schemeClr val="tx1"/>
                </a:solidFill>
                <a:effectLst/>
                <a:latin typeface="+mn-lt"/>
                <a:ea typeface="+mn-ea"/>
                <a:cs typeface="+mn-cs"/>
              </a:rPr>
              <a:t>ell a multi-part story one creative set at a time to people across the devices you select for your campaign</a:t>
            </a:r>
            <a:endParaRPr lang="en-US" sz="900" kern="1200" baseline="0" dirty="0" smtClean="0">
              <a:solidFill>
                <a:schemeClr val="tx1"/>
              </a:solidFill>
              <a:effectLst/>
              <a:latin typeface="+mn-lt"/>
              <a:ea typeface="+mn-ea"/>
              <a:cs typeface="+mn-cs"/>
            </a:endParaRPr>
          </a:p>
          <a:p>
            <a:pPr lvl="0"/>
            <a:r>
              <a:rPr lang="en-US" sz="900" kern="1200" baseline="0" dirty="0" smtClean="0">
                <a:solidFill>
                  <a:schemeClr val="tx1"/>
                </a:solidFill>
                <a:effectLst/>
                <a:latin typeface="+mn-lt"/>
                <a:ea typeface="+mn-ea"/>
                <a:cs typeface="+mn-cs"/>
              </a:rPr>
              <a:t>*User-level frequency capping controls - e</a:t>
            </a:r>
            <a:r>
              <a:rPr lang="en-US" sz="900" kern="1200" dirty="0" smtClean="0">
                <a:solidFill>
                  <a:schemeClr val="tx1"/>
                </a:solidFill>
                <a:effectLst/>
                <a:latin typeface="+mn-lt"/>
                <a:ea typeface="+mn-ea"/>
                <a:cs typeface="+mn-cs"/>
              </a:rPr>
              <a:t>liminate oversaturating your message by controlling the total exposure across all devices</a:t>
            </a:r>
          </a:p>
          <a:p>
            <a:r>
              <a:rPr lang="en-US" sz="900" kern="1200" dirty="0" smtClean="0">
                <a:solidFill>
                  <a:schemeClr val="tx1"/>
                </a:solidFill>
                <a:effectLst/>
                <a:latin typeface="+mn-lt"/>
                <a:ea typeface="+mn-ea"/>
                <a:cs typeface="+mn-cs"/>
              </a:rPr>
              <a:t>	</a:t>
            </a:r>
          </a:p>
          <a:p>
            <a:r>
              <a:rPr lang="en-US" sz="900" kern="1200" dirty="0" smtClean="0">
                <a:solidFill>
                  <a:schemeClr val="tx1"/>
                </a:solidFill>
                <a:effectLst/>
                <a:latin typeface="+mn-lt"/>
                <a:ea typeface="+mn-ea"/>
                <a:cs typeface="+mn-cs"/>
              </a:rPr>
              <a:t>	</a:t>
            </a:r>
            <a:br>
              <a:rPr lang="en-US" sz="900" kern="1200" dirty="0" smtClean="0">
                <a:solidFill>
                  <a:schemeClr val="tx1"/>
                </a:solidFill>
                <a:effectLst/>
                <a:latin typeface="+mn-lt"/>
                <a:ea typeface="+mn-ea"/>
                <a:cs typeface="+mn-cs"/>
              </a:rPr>
            </a:br>
            <a:endParaRPr lang="en-US" dirty="0" smtClean="0"/>
          </a:p>
        </p:txBody>
      </p:sp>
      <p:sp>
        <p:nvSpPr>
          <p:cNvPr id="4" name="Slide Number Placeholder 3"/>
          <p:cNvSpPr>
            <a:spLocks noGrp="1"/>
          </p:cNvSpPr>
          <p:nvPr>
            <p:ph type="sldNum" sz="quarter" idx="10"/>
          </p:nvPr>
        </p:nvSpPr>
        <p:spPr/>
        <p:txBody>
          <a:bodyPr/>
          <a:lstStyle/>
          <a:p>
            <a:fld id="{7D674D7C-D83E-46AD-AF31-0021BBABE069}" type="slidenum">
              <a:rPr lang="en-US" smtClean="0"/>
              <a:t>12</a:t>
            </a:fld>
            <a:endParaRPr lang="en-US" dirty="0"/>
          </a:p>
        </p:txBody>
      </p:sp>
    </p:spTree>
    <p:extLst>
      <p:ext uri="{BB962C8B-B14F-4D97-AF65-F5344CB8AC3E}">
        <p14:creationId xmlns:p14="http://schemas.microsoft.com/office/powerpoint/2010/main" val="40999436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smtClean="0"/>
              <a:t>Closing</a:t>
            </a:r>
            <a:r>
              <a:rPr lang="en-US" baseline="0" dirty="0" smtClean="0"/>
              <a:t> Slide – Use at the end of every presentation</a:t>
            </a:r>
            <a:endParaRPr lang="en-US" dirty="0"/>
          </a:p>
        </p:txBody>
      </p:sp>
      <p:sp>
        <p:nvSpPr>
          <p:cNvPr id="4" name="Slide Number Placeholder 3"/>
          <p:cNvSpPr>
            <a:spLocks noGrp="1"/>
          </p:cNvSpPr>
          <p:nvPr>
            <p:ph type="sldNum" sz="quarter" idx="10"/>
          </p:nvPr>
        </p:nvSpPr>
        <p:spPr/>
        <p:txBody>
          <a:bodyPr/>
          <a:lstStyle/>
          <a:p>
            <a:fld id="{7D674D7C-D83E-46AD-AF31-0021BBABE069}" type="slidenum">
              <a:rPr lang="en-US" smtClean="0"/>
              <a:t>13</a:t>
            </a:fld>
            <a:endParaRPr lang="en-US" dirty="0"/>
          </a:p>
        </p:txBody>
      </p:sp>
    </p:spTree>
    <p:extLst>
      <p:ext uri="{BB962C8B-B14F-4D97-AF65-F5344CB8AC3E}">
        <p14:creationId xmlns:p14="http://schemas.microsoft.com/office/powerpoint/2010/main" val="1119188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kern="1200" dirty="0" smtClean="0">
                <a:solidFill>
                  <a:schemeClr val="tx1"/>
                </a:solidFill>
                <a:effectLst/>
                <a:latin typeface="+mn-lt"/>
                <a:ea typeface="+mn-ea"/>
                <a:cs typeface="+mn-cs"/>
              </a:rPr>
              <a:t>People use lots of different devices and services every day. </a:t>
            </a:r>
          </a:p>
          <a:p>
            <a:r>
              <a:rPr lang="en-US" sz="900" kern="1200" dirty="0" smtClean="0">
                <a:solidFill>
                  <a:schemeClr val="tx1"/>
                </a:solidFill>
                <a:effectLst/>
                <a:latin typeface="+mn-lt"/>
                <a:ea typeface="+mn-ea"/>
                <a:cs typeface="+mn-cs"/>
              </a:rPr>
              <a:t> </a:t>
            </a:r>
          </a:p>
          <a:p>
            <a:r>
              <a:rPr lang="en-US" sz="900" kern="1200" dirty="0" smtClean="0">
                <a:solidFill>
                  <a:schemeClr val="tx1"/>
                </a:solidFill>
                <a:effectLst/>
                <a:latin typeface="+mn-lt"/>
                <a:ea typeface="+mn-ea"/>
                <a:cs typeface="+mn-cs"/>
              </a:rPr>
              <a:t>In fact, people </a:t>
            </a:r>
            <a:r>
              <a:rPr lang="en-US" sz="900" b="1" kern="1200" dirty="0" smtClean="0">
                <a:solidFill>
                  <a:schemeClr val="tx1"/>
                </a:solidFill>
                <a:effectLst/>
                <a:latin typeface="+mn-lt"/>
                <a:ea typeface="+mn-ea"/>
                <a:cs typeface="+mn-cs"/>
              </a:rPr>
              <a:t>under 30 are switching</a:t>
            </a:r>
            <a:r>
              <a:rPr lang="en-US" sz="900" kern="1200" dirty="0" smtClean="0">
                <a:solidFill>
                  <a:schemeClr val="tx1"/>
                </a:solidFill>
                <a:effectLst/>
                <a:latin typeface="+mn-lt"/>
                <a:ea typeface="+mn-ea"/>
                <a:cs typeface="+mn-cs"/>
              </a:rPr>
              <a:t> </a:t>
            </a:r>
            <a:r>
              <a:rPr lang="en-US" sz="900" b="1" kern="1200" dirty="0" smtClean="0">
                <a:solidFill>
                  <a:schemeClr val="tx1"/>
                </a:solidFill>
                <a:effectLst/>
                <a:latin typeface="+mn-lt"/>
                <a:ea typeface="+mn-ea"/>
                <a:cs typeface="+mn-cs"/>
              </a:rPr>
              <a:t>27 times an hour</a:t>
            </a:r>
            <a:r>
              <a:rPr lang="en-US" sz="900" kern="1200" dirty="0" smtClean="0">
                <a:solidFill>
                  <a:schemeClr val="tx1"/>
                </a:solidFill>
                <a:effectLst/>
                <a:latin typeface="+mn-lt"/>
                <a:ea typeface="+mn-ea"/>
                <a:cs typeface="+mn-cs"/>
              </a:rPr>
              <a:t> between devices.* And people between 35 -55 switch on average 17 times an hour. </a:t>
            </a:r>
          </a:p>
          <a:p>
            <a:r>
              <a:rPr lang="en-US" sz="900" kern="1200" dirty="0" smtClean="0">
                <a:solidFill>
                  <a:schemeClr val="tx1"/>
                </a:solidFill>
                <a:effectLst/>
                <a:latin typeface="+mn-lt"/>
                <a:ea typeface="+mn-ea"/>
                <a:cs typeface="+mn-cs"/>
              </a:rPr>
              <a:t> </a:t>
            </a:r>
          </a:p>
          <a:p>
            <a:pPr marL="0" marR="0" indent="0" algn="l" defTabSz="685800" rtl="0" eaLnBrk="1" fontAlgn="auto" latinLnBrk="0" hangingPunct="1">
              <a:lnSpc>
                <a:spcPct val="100000"/>
              </a:lnSpc>
              <a:spcBef>
                <a:spcPts val="0"/>
              </a:spcBef>
              <a:spcAft>
                <a:spcPts val="0"/>
              </a:spcAft>
              <a:buClrTx/>
              <a:buSzTx/>
              <a:buFontTx/>
              <a:buNone/>
              <a:tabLst/>
              <a:defRPr/>
            </a:pPr>
            <a:r>
              <a:rPr lang="en-US" sz="900" kern="1200" dirty="0" smtClean="0">
                <a:solidFill>
                  <a:schemeClr val="tx1"/>
                </a:solidFill>
                <a:effectLst/>
                <a:latin typeface="+mn-lt"/>
                <a:ea typeface="+mn-ea"/>
                <a:cs typeface="+mn-cs"/>
              </a:rPr>
              <a:t>The lines between work and play have blurred. People are shopping from work and working from home.</a:t>
            </a:r>
            <a:r>
              <a:rPr lang="en-US" sz="900" kern="1200" baseline="0" dirty="0" smtClean="0">
                <a:solidFill>
                  <a:schemeClr val="tx1"/>
                </a:solidFill>
                <a:effectLst/>
                <a:latin typeface="+mn-lt"/>
                <a:ea typeface="+mn-ea"/>
                <a:cs typeface="+mn-cs"/>
              </a:rPr>
              <a:t> It’s become more complicated to find people on all these devices throughout their day. </a:t>
            </a:r>
          </a:p>
          <a:p>
            <a:pPr marL="0" marR="0" indent="0" algn="l" defTabSz="685800" rtl="0" eaLnBrk="1" fontAlgn="auto" latinLnBrk="0" hangingPunct="1">
              <a:lnSpc>
                <a:spcPct val="100000"/>
              </a:lnSpc>
              <a:spcBef>
                <a:spcPts val="0"/>
              </a:spcBef>
              <a:spcAft>
                <a:spcPts val="0"/>
              </a:spcAft>
              <a:buClrTx/>
              <a:buSzTx/>
              <a:buFontTx/>
              <a:buNone/>
              <a:tabLst/>
              <a:defRPr/>
            </a:pPr>
            <a:endParaRPr lang="en-US" sz="900" kern="1200" baseline="0" dirty="0" smtClean="0">
              <a:solidFill>
                <a:schemeClr val="tx1"/>
              </a:solidFill>
              <a:effectLst/>
              <a:latin typeface="+mn-lt"/>
              <a:ea typeface="+mn-ea"/>
              <a:cs typeface="+mn-cs"/>
            </a:endParaRPr>
          </a:p>
          <a:p>
            <a:r>
              <a:rPr lang="en-US" sz="900" kern="1200" dirty="0" smtClean="0">
                <a:solidFill>
                  <a:schemeClr val="tx1"/>
                </a:solidFill>
                <a:effectLst/>
                <a:latin typeface="+mn-lt"/>
                <a:ea typeface="+mn-ea"/>
                <a:cs typeface="+mn-cs"/>
              </a:rPr>
              <a:t>*Time Inc. and </a:t>
            </a:r>
            <a:r>
              <a:rPr lang="en-US" sz="900" kern="1200" dirty="0" err="1" smtClean="0">
                <a:solidFill>
                  <a:schemeClr val="tx1"/>
                </a:solidFill>
                <a:effectLst/>
                <a:latin typeface="+mn-lt"/>
                <a:ea typeface="+mn-ea"/>
                <a:cs typeface="+mn-cs"/>
              </a:rPr>
              <a:t>Interscope</a:t>
            </a:r>
            <a:r>
              <a:rPr lang="en-US" sz="900" kern="1200" dirty="0" smtClean="0">
                <a:solidFill>
                  <a:schemeClr val="tx1"/>
                </a:solidFill>
                <a:effectLst/>
                <a:latin typeface="+mn-lt"/>
                <a:ea typeface="+mn-ea"/>
                <a:cs typeface="+mn-cs"/>
              </a:rPr>
              <a:t> Research, June 2012</a:t>
            </a:r>
          </a:p>
          <a:p>
            <a:r>
              <a:rPr lang="en-US" baseline="0" dirty="0" smtClean="0"/>
              <a:t/>
            </a:r>
            <a:br>
              <a:rPr lang="en-US" baseline="0" dirty="0" smtClean="0"/>
            </a:br>
            <a:endParaRPr lang="en-US" dirty="0"/>
          </a:p>
        </p:txBody>
      </p:sp>
      <p:sp>
        <p:nvSpPr>
          <p:cNvPr id="4" name="Slide Number Placeholder 3"/>
          <p:cNvSpPr>
            <a:spLocks noGrp="1"/>
          </p:cNvSpPr>
          <p:nvPr>
            <p:ph type="sldNum" sz="quarter" idx="10"/>
          </p:nvPr>
        </p:nvSpPr>
        <p:spPr/>
        <p:txBody>
          <a:bodyPr/>
          <a:lstStyle/>
          <a:p>
            <a:fld id="{7D674D7C-D83E-46AD-AF31-0021BBABE069}" type="slidenum">
              <a:rPr lang="en-US" smtClean="0"/>
              <a:t>2</a:t>
            </a:fld>
            <a:endParaRPr lang="en-US" dirty="0"/>
          </a:p>
        </p:txBody>
      </p:sp>
    </p:spTree>
    <p:extLst>
      <p:ext uri="{BB962C8B-B14F-4D97-AF65-F5344CB8AC3E}">
        <p14:creationId xmlns:p14="http://schemas.microsoft.com/office/powerpoint/2010/main" val="36637859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900" kern="1200" dirty="0" smtClean="0">
                <a:solidFill>
                  <a:schemeClr val="tx1"/>
                </a:solidFill>
                <a:effectLst/>
                <a:latin typeface="+mn-lt"/>
                <a:ea typeface="+mn-ea"/>
                <a:cs typeface="+mn-cs"/>
              </a:rPr>
              <a:t>Those</a:t>
            </a:r>
            <a:r>
              <a:rPr lang="en-US" sz="900" kern="1200" baseline="0" dirty="0" smtClean="0">
                <a:solidFill>
                  <a:schemeClr val="tx1"/>
                </a:solidFill>
                <a:effectLst/>
                <a:latin typeface="+mn-lt"/>
                <a:ea typeface="+mn-ea"/>
                <a:cs typeface="+mn-cs"/>
              </a:rPr>
              <a:t> congested pathways have made it hard</a:t>
            </a:r>
            <a:r>
              <a:rPr lang="en-US" sz="900" kern="1200" dirty="0" smtClean="0">
                <a:solidFill>
                  <a:schemeClr val="tx1"/>
                </a:solidFill>
                <a:effectLst/>
                <a:latin typeface="+mn-lt"/>
                <a:ea typeface="+mn-ea"/>
                <a:cs typeface="+mn-cs"/>
              </a:rPr>
              <a:t> for a</a:t>
            </a:r>
            <a:r>
              <a:rPr lang="en-US" sz="900" kern="1200" baseline="0" dirty="0" smtClean="0">
                <a:solidFill>
                  <a:schemeClr val="tx1"/>
                </a:solidFill>
                <a:effectLst/>
                <a:latin typeface="+mn-lt"/>
                <a:ea typeface="+mn-ea"/>
                <a:cs typeface="+mn-cs"/>
              </a:rPr>
              <a:t> marketer not only to </a:t>
            </a:r>
            <a:r>
              <a:rPr lang="en-US" sz="900" u="none" kern="1200" dirty="0" smtClean="0">
                <a:solidFill>
                  <a:schemeClr val="tx1"/>
                </a:solidFill>
                <a:effectLst/>
                <a:latin typeface="+mn-lt"/>
                <a:ea typeface="+mn-ea"/>
                <a:cs typeface="+mn-cs"/>
              </a:rPr>
              <a:t>capture people’s attention </a:t>
            </a:r>
            <a:r>
              <a:rPr lang="en-US" sz="900" i="0" u="none" kern="1200" dirty="0" smtClean="0">
                <a:solidFill>
                  <a:schemeClr val="tx1"/>
                </a:solidFill>
                <a:effectLst/>
                <a:latin typeface="+mn-lt"/>
                <a:ea typeface="+mn-ea"/>
                <a:cs typeface="+mn-cs"/>
              </a:rPr>
              <a:t>but find target</a:t>
            </a:r>
            <a:r>
              <a:rPr lang="en-US" sz="900" i="0" u="none" kern="1200" baseline="0" dirty="0" smtClean="0">
                <a:solidFill>
                  <a:schemeClr val="tx1"/>
                </a:solidFill>
                <a:effectLst/>
                <a:latin typeface="+mn-lt"/>
                <a:ea typeface="+mn-ea"/>
                <a:cs typeface="+mn-cs"/>
              </a:rPr>
              <a:t> audiences across </a:t>
            </a:r>
            <a:r>
              <a:rPr lang="en-US" sz="900" u="none" kern="1200" dirty="0" smtClean="0">
                <a:solidFill>
                  <a:schemeClr val="tx1"/>
                </a:solidFill>
                <a:effectLst/>
                <a:latin typeface="+mn-lt"/>
                <a:ea typeface="+mn-ea"/>
                <a:cs typeface="+mn-cs"/>
              </a:rPr>
              <a:t>screens,</a:t>
            </a:r>
            <a:r>
              <a:rPr lang="en-US" sz="900" u="none" kern="1200" baseline="0" dirty="0" smtClean="0">
                <a:solidFill>
                  <a:schemeClr val="tx1"/>
                </a:solidFill>
                <a:effectLst/>
                <a:latin typeface="+mn-lt"/>
                <a:ea typeface="+mn-ea"/>
                <a:cs typeface="+mn-cs"/>
              </a:rPr>
              <a:t> </a:t>
            </a:r>
            <a:r>
              <a:rPr lang="en-US" sz="900" u="none" kern="1200" dirty="0" smtClean="0">
                <a:solidFill>
                  <a:schemeClr val="tx1"/>
                </a:solidFill>
                <a:effectLst/>
                <a:latin typeface="+mn-lt"/>
                <a:ea typeface="+mn-ea"/>
                <a:cs typeface="+mn-cs"/>
              </a:rPr>
              <a:t>environments and services</a:t>
            </a:r>
            <a:r>
              <a:rPr lang="en-US" sz="900" u="none" kern="1200" baseline="0" dirty="0" smtClean="0">
                <a:solidFill>
                  <a:schemeClr val="tx1"/>
                </a:solidFill>
                <a:effectLst/>
                <a:latin typeface="+mn-lt"/>
                <a:ea typeface="+mn-ea"/>
                <a:cs typeface="+mn-cs"/>
              </a:rPr>
              <a:t> during the day</a:t>
            </a:r>
            <a:r>
              <a:rPr lang="en-US" sz="900" kern="1200" dirty="0" smtClean="0">
                <a:solidFill>
                  <a:schemeClr val="tx1"/>
                </a:solidFill>
                <a:effectLst/>
                <a:latin typeface="+mn-lt"/>
                <a:ea typeface="+mn-ea"/>
                <a:cs typeface="+mn-cs"/>
              </a:rPr>
              <a:t>. </a:t>
            </a:r>
            <a:r>
              <a:rPr lang="en-US" sz="900" b="0" kern="1200" dirty="0" smtClean="0">
                <a:solidFill>
                  <a:schemeClr val="tx1"/>
                </a:solidFill>
                <a:effectLst/>
                <a:latin typeface="+mn-lt"/>
                <a:ea typeface="+mn-ea"/>
                <a:cs typeface="+mn-cs"/>
              </a:rPr>
              <a:t>In fact, from our Digital Trends research* </a:t>
            </a:r>
            <a:r>
              <a:rPr lang="en-GB" sz="900" b="0" kern="1200" dirty="0" smtClean="0">
                <a:solidFill>
                  <a:schemeClr val="tx1"/>
                </a:solidFill>
                <a:effectLst/>
                <a:latin typeface="+mn-lt"/>
                <a:ea typeface="+mn-ea"/>
                <a:cs typeface="+mn-cs"/>
              </a:rPr>
              <a:t>54% of</a:t>
            </a:r>
            <a:r>
              <a:rPr lang="en-GB" sz="900" b="0" kern="1200" baseline="0" dirty="0" smtClean="0">
                <a:solidFill>
                  <a:schemeClr val="tx1"/>
                </a:solidFill>
                <a:effectLst/>
                <a:latin typeface="+mn-lt"/>
                <a:ea typeface="+mn-ea"/>
                <a:cs typeface="+mn-cs"/>
              </a:rPr>
              <a:t> the </a:t>
            </a:r>
            <a:r>
              <a:rPr lang="en-GB" sz="900" b="0" kern="1200" dirty="0" smtClean="0">
                <a:solidFill>
                  <a:schemeClr val="tx1"/>
                </a:solidFill>
                <a:effectLst/>
                <a:latin typeface="+mn-lt"/>
                <a:ea typeface="+mn-ea"/>
                <a:cs typeface="+mn-cs"/>
              </a:rPr>
              <a:t>consumers we surveyed expect brands to know the right moment to talk to us. </a:t>
            </a:r>
          </a:p>
          <a:p>
            <a:pPr marL="0" marR="0" indent="0" algn="l" defTabSz="685800" rtl="0" eaLnBrk="1" fontAlgn="auto" latinLnBrk="0" hangingPunct="1">
              <a:lnSpc>
                <a:spcPct val="100000"/>
              </a:lnSpc>
              <a:spcBef>
                <a:spcPts val="0"/>
              </a:spcBef>
              <a:spcAft>
                <a:spcPts val="0"/>
              </a:spcAft>
              <a:buClrTx/>
              <a:buSzTx/>
              <a:buFontTx/>
              <a:buNone/>
              <a:tabLst/>
              <a:defRPr/>
            </a:pPr>
            <a:endParaRPr lang="en-US" sz="900" kern="1200" baseline="0" dirty="0" smtClean="0">
              <a:solidFill>
                <a:schemeClr val="tx1"/>
              </a:solidFill>
              <a:effectLst/>
              <a:latin typeface="+mn-lt"/>
              <a:ea typeface="+mn-ea"/>
              <a:cs typeface="+mn-cs"/>
            </a:endParaRPr>
          </a:p>
          <a:p>
            <a:pPr marL="0" marR="0" indent="0" algn="l" defTabSz="685800" rtl="0" eaLnBrk="1" fontAlgn="auto" latinLnBrk="0" hangingPunct="1">
              <a:lnSpc>
                <a:spcPct val="100000"/>
              </a:lnSpc>
              <a:spcBef>
                <a:spcPts val="0"/>
              </a:spcBef>
              <a:spcAft>
                <a:spcPts val="0"/>
              </a:spcAft>
              <a:buClrTx/>
              <a:buSzTx/>
              <a:buFontTx/>
              <a:buNone/>
              <a:tabLst/>
              <a:defRPr/>
            </a:pPr>
            <a:r>
              <a:rPr lang="en-US" sz="900" b="0" kern="1200" dirty="0" smtClean="0">
                <a:solidFill>
                  <a:schemeClr val="tx1"/>
                </a:solidFill>
                <a:effectLst/>
                <a:latin typeface="+mn-lt"/>
                <a:ea typeface="+mn-ea"/>
                <a:cs typeface="+mn-cs"/>
              </a:rPr>
              <a:t>Having the right combination of </a:t>
            </a:r>
            <a:r>
              <a:rPr lang="en-US" sz="900" b="0" kern="1200" baseline="0" dirty="0" smtClean="0">
                <a:solidFill>
                  <a:schemeClr val="tx1"/>
                </a:solidFill>
                <a:effectLst/>
                <a:latin typeface="+mn-lt"/>
                <a:ea typeface="+mn-ea"/>
                <a:cs typeface="+mn-cs"/>
              </a:rPr>
              <a:t>insights and tools, and being able to reach </a:t>
            </a:r>
            <a:r>
              <a:rPr lang="en-US" sz="900" b="0" kern="1200" dirty="0" smtClean="0">
                <a:solidFill>
                  <a:schemeClr val="tx1"/>
                </a:solidFill>
                <a:effectLst/>
                <a:latin typeface="+mn-lt"/>
                <a:ea typeface="+mn-ea"/>
                <a:cs typeface="+mn-cs"/>
              </a:rPr>
              <a:t>people across any screen,</a:t>
            </a:r>
            <a:r>
              <a:rPr lang="en-US" sz="900" b="0" kern="1200" baseline="0" dirty="0" smtClean="0">
                <a:solidFill>
                  <a:schemeClr val="tx1"/>
                </a:solidFill>
                <a:effectLst/>
                <a:latin typeface="+mn-lt"/>
                <a:ea typeface="+mn-ea"/>
                <a:cs typeface="+mn-cs"/>
              </a:rPr>
              <a:t> within multiple environments and with the most relevant ad experiences</a:t>
            </a:r>
            <a:r>
              <a:rPr lang="en-US" sz="900" b="0" kern="1200" dirty="0" smtClean="0">
                <a:solidFill>
                  <a:schemeClr val="tx1"/>
                </a:solidFill>
                <a:effectLst/>
                <a:latin typeface="+mn-lt"/>
                <a:ea typeface="+mn-ea"/>
                <a:cs typeface="+mn-cs"/>
              </a:rPr>
              <a:t>, is the big picture we’re focused on.</a:t>
            </a:r>
            <a:endParaRPr lang="en-GB" sz="900" b="1" kern="1200" dirty="0" smtClean="0">
              <a:solidFill>
                <a:schemeClr val="tx1"/>
              </a:solidFill>
              <a:effectLst/>
              <a:latin typeface="+mn-lt"/>
              <a:ea typeface="+mn-ea"/>
              <a:cs typeface="+mn-cs"/>
            </a:endParaRPr>
          </a:p>
          <a:p>
            <a:endParaRPr lang="en-US" sz="700" kern="1200" dirty="0" smtClean="0">
              <a:solidFill>
                <a:schemeClr val="tx1"/>
              </a:solidFill>
              <a:effectLst/>
              <a:latin typeface="+mn-lt"/>
              <a:ea typeface="+mn-ea"/>
              <a:cs typeface="+mn-cs"/>
            </a:endParaRPr>
          </a:p>
          <a:p>
            <a:r>
              <a:rPr lang="en-US" sz="6000" kern="1200" dirty="0" smtClean="0">
                <a:solidFill>
                  <a:schemeClr val="tx1"/>
                </a:solidFill>
                <a:effectLst/>
                <a:latin typeface="+mn-lt"/>
                <a:ea typeface="+mn-ea"/>
                <a:cs typeface="+mn-cs"/>
              </a:rPr>
              <a:t>*Digital Trends 2014 Research conducted</a:t>
            </a:r>
            <a:r>
              <a:rPr lang="en-US" sz="6000" kern="1200" baseline="0" dirty="0" smtClean="0">
                <a:solidFill>
                  <a:schemeClr val="tx1"/>
                </a:solidFill>
                <a:effectLst/>
                <a:latin typeface="+mn-lt"/>
                <a:ea typeface="+mn-ea"/>
                <a:cs typeface="+mn-cs"/>
              </a:rPr>
              <a:t> with Future Laboratory and IPG </a:t>
            </a:r>
            <a:r>
              <a:rPr lang="en-US" sz="6000" kern="1200" baseline="0" dirty="0" err="1" smtClean="0">
                <a:solidFill>
                  <a:schemeClr val="tx1"/>
                </a:solidFill>
                <a:effectLst/>
                <a:latin typeface="+mn-lt"/>
                <a:ea typeface="+mn-ea"/>
                <a:cs typeface="+mn-cs"/>
              </a:rPr>
              <a:t>MediaBrands</a:t>
            </a:r>
            <a:r>
              <a:rPr lang="en-US" sz="6000" kern="1200" baseline="0" dirty="0" smtClean="0">
                <a:solidFill>
                  <a:schemeClr val="tx1"/>
                </a:solidFill>
                <a:effectLst/>
                <a:latin typeface="+mn-lt"/>
                <a:ea typeface="+mn-ea"/>
                <a:cs typeface="+mn-cs"/>
              </a:rPr>
              <a:t>, Fall 2013</a:t>
            </a:r>
            <a:endParaRPr lang="en-US" sz="6000" kern="1200" dirty="0" smtClean="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7D674D7C-D83E-46AD-AF31-0021BBABE069}" type="slidenum">
              <a:rPr lang="en-US" smtClean="0"/>
              <a:t>3</a:t>
            </a:fld>
            <a:endParaRPr lang="en-US" dirty="0"/>
          </a:p>
        </p:txBody>
      </p:sp>
    </p:spTree>
    <p:extLst>
      <p:ext uri="{BB962C8B-B14F-4D97-AF65-F5344CB8AC3E}">
        <p14:creationId xmlns:p14="http://schemas.microsoft.com/office/powerpoint/2010/main" val="36637859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b="1" kern="1200" dirty="0" smtClean="0">
                <a:solidFill>
                  <a:schemeClr val="tx1"/>
                </a:solidFill>
                <a:effectLst/>
                <a:latin typeface="+mn-lt"/>
                <a:ea typeface="+mn-ea"/>
                <a:cs typeface="+mn-cs"/>
              </a:rPr>
              <a:t>*NOTE</a:t>
            </a:r>
            <a:r>
              <a:rPr lang="en-US" sz="900" b="1" kern="1200" baseline="0" dirty="0" smtClean="0">
                <a:solidFill>
                  <a:schemeClr val="tx1"/>
                </a:solidFill>
                <a:effectLst/>
                <a:latin typeface="+mn-lt"/>
                <a:ea typeface="+mn-ea"/>
                <a:cs typeface="+mn-cs"/>
              </a:rPr>
              <a:t> – THIS SLIDE BUILDS FROM ROAD TO MAP. PLEASE ADVANCE.</a:t>
            </a:r>
          </a:p>
          <a:p>
            <a:endParaRPr lang="en-US" sz="900" kern="1200" dirty="0" smtClean="0">
              <a:solidFill>
                <a:schemeClr val="tx1"/>
              </a:solidFill>
              <a:effectLst/>
              <a:latin typeface="+mn-lt"/>
              <a:ea typeface="+mn-ea"/>
              <a:cs typeface="+mn-cs"/>
            </a:endParaRPr>
          </a:p>
          <a:p>
            <a:r>
              <a:rPr lang="en-US" sz="900" kern="1200" dirty="0" smtClean="0">
                <a:solidFill>
                  <a:schemeClr val="tx1"/>
                </a:solidFill>
                <a:effectLst/>
                <a:latin typeface="+mn-lt"/>
                <a:ea typeface="+mn-ea"/>
                <a:cs typeface="+mn-cs"/>
              </a:rPr>
              <a:t>The</a:t>
            </a:r>
            <a:r>
              <a:rPr lang="en-US" sz="900" kern="1200" baseline="0" dirty="0" smtClean="0">
                <a:solidFill>
                  <a:schemeClr val="tx1"/>
                </a:solidFill>
                <a:effectLst/>
                <a:latin typeface="+mn-lt"/>
                <a:ea typeface="+mn-ea"/>
                <a:cs typeface="+mn-cs"/>
              </a:rPr>
              <a:t> shift in </a:t>
            </a:r>
            <a:r>
              <a:rPr lang="en-US" sz="900" kern="1200" dirty="0" smtClean="0">
                <a:solidFill>
                  <a:schemeClr val="tx1"/>
                </a:solidFill>
                <a:effectLst/>
                <a:latin typeface="+mn-lt"/>
                <a:ea typeface="+mn-ea"/>
                <a:cs typeface="+mn-cs"/>
              </a:rPr>
              <a:t>behavior means the traditional way brands have marketed to consumers isn’t a one-way,</a:t>
            </a:r>
            <a:r>
              <a:rPr lang="en-US" sz="900" kern="1200" baseline="0" dirty="0" smtClean="0">
                <a:solidFill>
                  <a:schemeClr val="tx1"/>
                </a:solidFill>
                <a:effectLst/>
                <a:latin typeface="+mn-lt"/>
                <a:ea typeface="+mn-ea"/>
                <a:cs typeface="+mn-cs"/>
              </a:rPr>
              <a:t> linear </a:t>
            </a:r>
            <a:r>
              <a:rPr lang="en-US" sz="900" kern="1200" dirty="0" smtClean="0">
                <a:solidFill>
                  <a:schemeClr val="tx1"/>
                </a:solidFill>
                <a:effectLst/>
                <a:latin typeface="+mn-lt"/>
                <a:ea typeface="+mn-ea"/>
                <a:cs typeface="+mn-cs"/>
              </a:rPr>
              <a:t>path. The </a:t>
            </a:r>
            <a:r>
              <a:rPr lang="en-US" sz="900" kern="1200" baseline="0" dirty="0" smtClean="0">
                <a:solidFill>
                  <a:schemeClr val="tx1"/>
                </a:solidFill>
                <a:effectLst/>
                <a:latin typeface="+mn-lt"/>
                <a:ea typeface="+mn-ea"/>
                <a:cs typeface="+mn-cs"/>
              </a:rPr>
              <a:t>research we’ve conducted has found the steps consumers </a:t>
            </a:r>
            <a:r>
              <a:rPr lang="en-US" sz="900" i="0" kern="1200" baseline="0" dirty="0" smtClean="0">
                <a:solidFill>
                  <a:schemeClr val="tx1"/>
                </a:solidFill>
                <a:effectLst/>
                <a:latin typeface="+mn-lt"/>
                <a:ea typeface="+mn-ea"/>
                <a:cs typeface="+mn-cs"/>
              </a:rPr>
              <a:t>once took </a:t>
            </a:r>
            <a:r>
              <a:rPr lang="en-US" sz="900" kern="1200" baseline="0" dirty="0" smtClean="0">
                <a:solidFill>
                  <a:schemeClr val="tx1"/>
                </a:solidFill>
                <a:effectLst/>
                <a:latin typeface="+mn-lt"/>
                <a:ea typeface="+mn-ea"/>
                <a:cs typeface="+mn-cs"/>
              </a:rPr>
              <a:t>to make purchases – i.e. the traditional awareness, consideration, preference, action and loyalty stages </a:t>
            </a:r>
            <a:r>
              <a:rPr lang="en-US" sz="900" b="0" kern="1200" baseline="0" dirty="0" smtClean="0">
                <a:solidFill>
                  <a:schemeClr val="tx1"/>
                </a:solidFill>
                <a:effectLst/>
                <a:latin typeface="+mn-lt"/>
                <a:ea typeface="+mn-ea"/>
                <a:cs typeface="+mn-cs"/>
              </a:rPr>
              <a:t>are </a:t>
            </a:r>
            <a:r>
              <a:rPr lang="en-US" sz="900" b="0" u="none" kern="1200" baseline="0" dirty="0" smtClean="0">
                <a:solidFill>
                  <a:schemeClr val="tx1"/>
                </a:solidFill>
                <a:effectLst/>
                <a:latin typeface="+mn-lt"/>
                <a:ea typeface="+mn-ea"/>
                <a:cs typeface="+mn-cs"/>
              </a:rPr>
              <a:t>not always sequential. </a:t>
            </a:r>
          </a:p>
          <a:p>
            <a:endParaRPr lang="en-US" sz="900" kern="1200" baseline="0" dirty="0" smtClean="0">
              <a:solidFill>
                <a:schemeClr val="tx1"/>
              </a:solidFill>
              <a:effectLst/>
              <a:latin typeface="+mn-lt"/>
              <a:ea typeface="+mn-ea"/>
              <a:cs typeface="+mn-cs"/>
            </a:endParaRPr>
          </a:p>
          <a:p>
            <a:pPr marL="0" marR="0" indent="0" algn="l" defTabSz="685800" rtl="0" eaLnBrk="1" fontAlgn="auto" latinLnBrk="0" hangingPunct="1">
              <a:lnSpc>
                <a:spcPct val="100000"/>
              </a:lnSpc>
              <a:spcBef>
                <a:spcPts val="0"/>
              </a:spcBef>
              <a:spcAft>
                <a:spcPts val="0"/>
              </a:spcAft>
              <a:buClrTx/>
              <a:buSzTx/>
              <a:buFontTx/>
              <a:buNone/>
              <a:tabLst/>
              <a:defRPr/>
            </a:pPr>
            <a:r>
              <a:rPr lang="en-US" sz="900" kern="1200" dirty="0" smtClean="0">
                <a:solidFill>
                  <a:schemeClr val="tx1"/>
                </a:solidFill>
                <a:effectLst/>
                <a:latin typeface="+mn-lt"/>
                <a:ea typeface="+mn-ea"/>
                <a:cs typeface="+mn-cs"/>
              </a:rPr>
              <a:t>This led us to develop a framework (which we call the Consumer Decision Journey) </a:t>
            </a:r>
            <a:r>
              <a:rPr lang="en-US" sz="900" kern="1200" baseline="0" dirty="0" smtClean="0">
                <a:solidFill>
                  <a:schemeClr val="tx1"/>
                </a:solidFill>
                <a:effectLst/>
                <a:latin typeface="+mn-lt"/>
                <a:ea typeface="+mn-ea"/>
                <a:cs typeface="+mn-cs"/>
              </a:rPr>
              <a:t>to </a:t>
            </a:r>
            <a:r>
              <a:rPr lang="en-US" sz="900" kern="1200" dirty="0" smtClean="0">
                <a:solidFill>
                  <a:schemeClr val="tx1"/>
                </a:solidFill>
                <a:effectLst/>
                <a:latin typeface="+mn-lt"/>
                <a:ea typeface="+mn-ea"/>
                <a:cs typeface="+mn-cs"/>
              </a:rPr>
              <a:t>help inform our clients </a:t>
            </a:r>
            <a:r>
              <a:rPr lang="en-US" sz="900" b="1" i="1" kern="1200" dirty="0" smtClean="0">
                <a:solidFill>
                  <a:schemeClr val="tx1"/>
                </a:solidFill>
                <a:effectLst/>
                <a:latin typeface="+mn-lt"/>
                <a:ea typeface="+mn-ea"/>
                <a:cs typeface="+mn-cs"/>
              </a:rPr>
              <a:t>how</a:t>
            </a:r>
            <a:r>
              <a:rPr lang="en-US" sz="900" b="1" kern="1200" dirty="0" smtClean="0">
                <a:solidFill>
                  <a:schemeClr val="tx1"/>
                </a:solidFill>
                <a:effectLst/>
                <a:latin typeface="+mn-lt"/>
                <a:ea typeface="+mn-ea"/>
                <a:cs typeface="+mn-cs"/>
              </a:rPr>
              <a:t> and </a:t>
            </a:r>
            <a:r>
              <a:rPr lang="en-US" sz="900" b="1" i="1" kern="1200" dirty="0" smtClean="0">
                <a:solidFill>
                  <a:schemeClr val="tx1"/>
                </a:solidFill>
                <a:effectLst/>
                <a:latin typeface="+mn-lt"/>
                <a:ea typeface="+mn-ea"/>
                <a:cs typeface="+mn-cs"/>
              </a:rPr>
              <a:t>why</a:t>
            </a:r>
            <a:r>
              <a:rPr lang="en-US" sz="900" i="1" kern="1200" dirty="0" smtClean="0">
                <a:solidFill>
                  <a:schemeClr val="tx1"/>
                </a:solidFill>
                <a:effectLst/>
                <a:latin typeface="+mn-lt"/>
                <a:ea typeface="+mn-ea"/>
                <a:cs typeface="+mn-cs"/>
              </a:rPr>
              <a:t> </a:t>
            </a:r>
            <a:r>
              <a:rPr lang="en-US" sz="900" kern="1200" dirty="0" smtClean="0">
                <a:solidFill>
                  <a:schemeClr val="tx1"/>
                </a:solidFill>
                <a:effectLst/>
                <a:latin typeface="+mn-lt"/>
                <a:ea typeface="+mn-ea"/>
                <a:cs typeface="+mn-cs"/>
              </a:rPr>
              <a:t>people navigate </a:t>
            </a:r>
            <a:r>
              <a:rPr lang="en-US" sz="900" kern="1200" baseline="0" dirty="0" smtClean="0">
                <a:solidFill>
                  <a:schemeClr val="tx1"/>
                </a:solidFill>
                <a:effectLst/>
                <a:latin typeface="+mn-lt"/>
                <a:ea typeface="+mn-ea"/>
                <a:cs typeface="+mn-cs"/>
              </a:rPr>
              <a:t>the way they do. </a:t>
            </a:r>
          </a:p>
          <a:p>
            <a:endParaRPr lang="en-US" sz="900" kern="1200" dirty="0" smtClean="0">
              <a:solidFill>
                <a:schemeClr val="tx1"/>
              </a:solidFill>
              <a:effectLst/>
              <a:latin typeface="+mn-lt"/>
              <a:ea typeface="+mn-ea"/>
              <a:cs typeface="+mn-cs"/>
            </a:endParaRPr>
          </a:p>
          <a:p>
            <a:pPr marL="0" marR="0" indent="0" algn="l" defTabSz="685800" rtl="0" eaLnBrk="1" fontAlgn="auto" latinLnBrk="0" hangingPunct="1">
              <a:lnSpc>
                <a:spcPct val="100000"/>
              </a:lnSpc>
              <a:spcBef>
                <a:spcPts val="0"/>
              </a:spcBef>
              <a:spcAft>
                <a:spcPts val="0"/>
              </a:spcAft>
              <a:buClrTx/>
              <a:buSzTx/>
              <a:buFontTx/>
              <a:buNone/>
              <a:tabLst/>
              <a:defRPr/>
            </a:pPr>
            <a:r>
              <a:rPr lang="en-US" sz="900" kern="1200" dirty="0" smtClean="0">
                <a:solidFill>
                  <a:schemeClr val="tx1"/>
                </a:solidFill>
                <a:effectLst/>
                <a:latin typeface="+mn-lt"/>
                <a:ea typeface="+mn-ea"/>
                <a:cs typeface="+mn-cs"/>
              </a:rPr>
              <a:t>*See appendix for more background on our CDJ research with </a:t>
            </a:r>
            <a:r>
              <a:rPr lang="en-US" sz="900" kern="1200" dirty="0" err="1" smtClean="0">
                <a:solidFill>
                  <a:schemeClr val="tx1"/>
                </a:solidFill>
                <a:effectLst/>
                <a:latin typeface="+mn-lt"/>
                <a:ea typeface="+mn-ea"/>
                <a:cs typeface="+mn-cs"/>
              </a:rPr>
              <a:t>Ipsos</a:t>
            </a:r>
            <a:endParaRPr lang="en-US" sz="900" kern="1200" baseline="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D674D7C-D83E-46AD-AF31-0021BBABE069}" type="slidenum">
              <a:rPr lang="en-US" smtClean="0"/>
              <a:t>4</a:t>
            </a:fld>
            <a:endParaRPr lang="en-US" dirty="0"/>
          </a:p>
        </p:txBody>
      </p:sp>
    </p:spTree>
    <p:extLst>
      <p:ext uri="{BB962C8B-B14F-4D97-AF65-F5344CB8AC3E}">
        <p14:creationId xmlns:p14="http://schemas.microsoft.com/office/powerpoint/2010/main" val="658766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smtClean="0">
                <a:solidFill>
                  <a:schemeClr val="tx1"/>
                </a:solidFill>
                <a:effectLst/>
                <a:ea typeface="+mn-ea"/>
                <a:cs typeface="+mn-cs"/>
              </a:rPr>
              <a:t>  </a:t>
            </a:r>
          </a:p>
          <a:p>
            <a:r>
              <a:rPr lang="en-US" sz="1200" b="1" kern="1200" dirty="0" smtClean="0">
                <a:solidFill>
                  <a:schemeClr val="tx1"/>
                </a:solidFill>
                <a:effectLst/>
                <a:latin typeface="+mn-lt"/>
                <a:ea typeface="+mn-ea"/>
                <a:cs typeface="+mn-cs"/>
              </a:rPr>
              <a:t>Microsoft’s focus on both individuals and businesses distinguishes us from other companies in our industry</a:t>
            </a:r>
            <a:r>
              <a:rPr lang="en-US" sz="1200" kern="1200" dirty="0" smtClean="0">
                <a:solidFill>
                  <a:schemeClr val="tx1"/>
                </a:solidFill>
                <a:effectLst/>
                <a:latin typeface="+mn-lt"/>
                <a:ea typeface="+mn-ea"/>
                <a:cs typeface="+mn-cs"/>
              </a:rPr>
              <a:t>.  </a:t>
            </a:r>
          </a:p>
          <a:p>
            <a:r>
              <a:rPr lang="en-US" sz="1200" kern="1200" dirty="0" smtClean="0">
                <a:solidFill>
                  <a:schemeClr val="tx1"/>
                </a:solidFill>
                <a:effectLst/>
                <a:latin typeface="+mn-lt"/>
                <a:ea typeface="+mn-ea"/>
                <a:cs typeface="+mn-cs"/>
              </a:rPr>
              <a:t> </a:t>
            </a:r>
          </a:p>
          <a:p>
            <a:r>
              <a:rPr lang="en-US" sz="1200" kern="1200" dirty="0" smtClean="0">
                <a:solidFill>
                  <a:schemeClr val="tx1"/>
                </a:solidFill>
                <a:effectLst/>
                <a:latin typeface="+mn-lt"/>
                <a:ea typeface="+mn-ea"/>
                <a:cs typeface="+mn-cs"/>
              </a:rPr>
              <a:t>Most of our competitors focus on one or the other.  Apple, Google and Amazon primarily target consumers, while Oracle, IBM and VMware focus solely on the needs of businesses.</a:t>
            </a:r>
          </a:p>
          <a:p>
            <a:r>
              <a:rPr lang="en-US" sz="1200" b="1" kern="1200" dirty="0" smtClean="0">
                <a:solidFill>
                  <a:schemeClr val="tx1"/>
                </a:solidFill>
                <a:effectLst/>
                <a:latin typeface="+mn-lt"/>
                <a:ea typeface="+mn-ea"/>
                <a:cs typeface="+mn-cs"/>
              </a:rPr>
              <a:t> </a:t>
            </a:r>
            <a:endParaRPr lang="en-US" sz="1200" kern="1200" dirty="0" smtClean="0">
              <a:solidFill>
                <a:schemeClr val="tx1"/>
              </a:solidFill>
              <a:effectLst/>
              <a:latin typeface="+mn-lt"/>
              <a:ea typeface="+mn-ea"/>
              <a:cs typeface="+mn-cs"/>
            </a:endParaRPr>
          </a:p>
          <a:p>
            <a:r>
              <a:rPr lang="en-US" sz="1200" b="1" kern="1200" dirty="0" smtClean="0">
                <a:solidFill>
                  <a:schemeClr val="tx1"/>
                </a:solidFill>
                <a:effectLst/>
                <a:latin typeface="+mn-lt"/>
                <a:ea typeface="+mn-ea"/>
                <a:cs typeface="+mn-cs"/>
              </a:rPr>
              <a:t>At Microsoft, we choose to do both, and have consistently benefited by focusing on what’s personal to individuals and businesses.  </a:t>
            </a:r>
            <a:r>
              <a:rPr lang="en-US" sz="1200" kern="1200" dirty="0" smtClean="0">
                <a:solidFill>
                  <a:schemeClr val="tx1"/>
                </a:solidFill>
                <a:effectLst/>
                <a:latin typeface="Segoe UI Light" pitchFamily="34" charset="0"/>
                <a:ea typeface="+mn-ea"/>
                <a:cs typeface="+mn-cs"/>
              </a:rPr>
              <a:t>At Microsoft we have always been grounded in a people-first philosophy. The fundamental belief that technology can change the world and improve people’s lives is why we do what we do at Microsoft.  It drives our long-term investments. </a:t>
            </a:r>
          </a:p>
          <a:p>
            <a:endParaRPr lang="en-US" sz="1200" kern="1200" dirty="0" smtClean="0">
              <a:solidFill>
                <a:schemeClr val="tx1"/>
              </a:solidFill>
              <a:effectLst/>
              <a:latin typeface="Segoe UI Light" pitchFamily="34" charset="0"/>
              <a:ea typeface="+mn-ea"/>
              <a:cs typeface="+mn-cs"/>
            </a:endParaRPr>
          </a:p>
          <a:p>
            <a:r>
              <a:rPr lang="en-US" sz="1200" kern="1200" dirty="0" smtClean="0">
                <a:solidFill>
                  <a:schemeClr val="tx1"/>
                </a:solidFill>
                <a:effectLst/>
                <a:latin typeface="Segoe UI Light" pitchFamily="34" charset="0"/>
                <a:ea typeface="+mn-ea"/>
                <a:cs typeface="+mn-cs"/>
              </a:rPr>
              <a:t>Last fall something revolutionary happened at Microsoft…in a letter to shareholders, CEO Steve Ballmer announced our evolution from a “software and services company” to a "</a:t>
            </a:r>
            <a:r>
              <a:rPr lang="en-US" sz="1200" i="1" kern="1200" dirty="0" smtClean="0">
                <a:solidFill>
                  <a:schemeClr val="tx1"/>
                </a:solidFill>
                <a:effectLst/>
                <a:latin typeface="Segoe UI Light" pitchFamily="34" charset="0"/>
                <a:ea typeface="+mn-ea"/>
                <a:cs typeface="+mn-cs"/>
              </a:rPr>
              <a:t>devices and services company</a:t>
            </a:r>
            <a:r>
              <a:rPr lang="en-US" sz="1200" kern="1200" dirty="0" smtClean="0">
                <a:solidFill>
                  <a:schemeClr val="tx1"/>
                </a:solidFill>
                <a:effectLst/>
                <a:latin typeface="Segoe UI Light" pitchFamily="34" charset="0"/>
                <a:ea typeface="+mn-ea"/>
                <a:cs typeface="+mn-cs"/>
              </a:rPr>
              <a:t>”. It was more than just a statement of purpose – it was a paradigm shift for us and for our industry. And we haven’t looked back. </a:t>
            </a:r>
          </a:p>
          <a:p>
            <a:endParaRPr lang="en-US" sz="1200" kern="1200" dirty="0" smtClean="0">
              <a:solidFill>
                <a:schemeClr val="tx1"/>
              </a:solidFill>
              <a:effectLst/>
              <a:latin typeface="+mn-lt"/>
              <a:ea typeface="+mn-ea"/>
              <a:cs typeface="+mn-cs"/>
            </a:endParaRPr>
          </a:p>
          <a:p>
            <a:r>
              <a:rPr lang="en-GB" sz="1200" kern="1200" dirty="0" smtClean="0">
                <a:solidFill>
                  <a:schemeClr val="tx1"/>
                </a:solidFill>
                <a:effectLst/>
                <a:latin typeface="+mn-lt"/>
                <a:ea typeface="+mn-ea"/>
                <a:cs typeface="+mn-cs"/>
              </a:rPr>
              <a:t>In this new world, Microsoft stands out as, we believe, the strongest offering </a:t>
            </a:r>
            <a:r>
              <a:rPr lang="en-GB" sz="1200" u="sng" kern="1200" dirty="0" smtClean="0">
                <a:solidFill>
                  <a:schemeClr val="tx1"/>
                </a:solidFill>
                <a:effectLst/>
                <a:latin typeface="+mn-lt"/>
                <a:ea typeface="+mn-ea"/>
                <a:cs typeface="+mn-cs"/>
              </a:rPr>
              <a:t>for marketers</a:t>
            </a:r>
            <a:r>
              <a:rPr lang="en-GB" sz="1200" kern="1200" dirty="0" smtClean="0">
                <a:solidFill>
                  <a:schemeClr val="tx1"/>
                </a:solidFill>
                <a:effectLst/>
                <a:latin typeface="+mn-lt"/>
                <a:ea typeface="+mn-ea"/>
                <a:cs typeface="+mn-cs"/>
              </a:rPr>
              <a:t>.  </a:t>
            </a:r>
            <a:r>
              <a:rPr lang="en-GB" sz="1200" kern="1200" dirty="0" smtClean="0">
                <a:solidFill>
                  <a:schemeClr val="tx1"/>
                </a:solidFill>
                <a:effectLst/>
                <a:ea typeface="+mn-ea"/>
                <a:cs typeface="+mn-cs"/>
              </a:rPr>
              <a:t>Microsoft’s strategy today is focused on creating devices and services that empower people to participate in the activities they value most, wherever they are, however makes sense.  In everything we’re doing, we’re putting consumers at the centre of our work.   </a:t>
            </a:r>
            <a:r>
              <a:rPr lang="en-US" sz="1200" kern="1200" dirty="0" smtClean="0">
                <a:solidFill>
                  <a:schemeClr val="tx1"/>
                </a:solidFill>
                <a:effectLst/>
                <a:ea typeface="+mn-ea"/>
                <a:cs typeface="+mn-cs"/>
              </a:rPr>
              <a:t>We are </a:t>
            </a:r>
            <a:r>
              <a:rPr lang="en-US" dirty="0" smtClean="0"/>
              <a:t>creating a no compromise work + life + play experience that puts the consumer first. </a:t>
            </a:r>
          </a:p>
          <a:p>
            <a:endParaRPr lang="en-US" dirty="0" smtClean="0"/>
          </a:p>
          <a:p>
            <a:r>
              <a:rPr lang="en-US" b="1" dirty="0" smtClean="0"/>
              <a:t>At work</a:t>
            </a:r>
            <a:r>
              <a:rPr lang="en-US" dirty="0" smtClean="0"/>
              <a:t>:  MSFT has built best of breed</a:t>
            </a:r>
            <a:r>
              <a:rPr lang="en-US" baseline="0" dirty="0" smtClean="0"/>
              <a:t> enterprise software and productivity systems. Spanning from windows, to Microsoft office suite with excel, </a:t>
            </a:r>
            <a:r>
              <a:rPr lang="en-US" baseline="0" dirty="0" err="1" smtClean="0"/>
              <a:t>powerpoint</a:t>
            </a:r>
            <a:r>
              <a:rPr lang="en-US" baseline="0" dirty="0" smtClean="0"/>
              <a:t>, outlook, we have Dynamics CRM, Yammer for enterprise social, Azure for cloud computing and virtualization, server and SQL systems. There is not another competitor that can touch this portfolio. We are building these offerings for the worker on the go and the BYOD trends for the </a:t>
            </a:r>
            <a:r>
              <a:rPr lang="en-US" baseline="0" dirty="0" err="1" smtClean="0"/>
              <a:t>consumerization</a:t>
            </a:r>
            <a:r>
              <a:rPr lang="en-US" baseline="0" dirty="0" smtClean="0"/>
              <a:t> of IT.</a:t>
            </a:r>
          </a:p>
          <a:p>
            <a:endParaRPr lang="en-US" b="1" baseline="0" dirty="0" smtClean="0"/>
          </a:p>
          <a:p>
            <a:r>
              <a:rPr lang="en-US" b="1" baseline="0" dirty="0" smtClean="0"/>
              <a:t>At Life:  </a:t>
            </a:r>
            <a:r>
              <a:rPr lang="en-US" baseline="0" dirty="0" smtClean="0"/>
              <a:t>we are creating revolutionary new devices like surface that bridge the gap b/n PC and tablet. We are connecting over 300M users with Skype video calls around the globe, we are enabling consumers to share all of their data seamlessly with friends across devices through cloud </a:t>
            </a:r>
            <a:r>
              <a:rPr lang="en-US" baseline="0" dirty="0" err="1" smtClean="0"/>
              <a:t>servies</a:t>
            </a:r>
            <a:r>
              <a:rPr lang="en-US" baseline="0" dirty="0" smtClean="0"/>
              <a:t> like </a:t>
            </a:r>
            <a:r>
              <a:rPr lang="en-US" baseline="0" dirty="0" err="1" smtClean="0"/>
              <a:t>skydrive</a:t>
            </a:r>
            <a:r>
              <a:rPr lang="en-US" baseline="0" dirty="0" smtClean="0"/>
              <a:t>, we’ve created a Huge app store that grew faster than apples and googles , and we are creating great content in places like MSN  to enable consumers to stay up to speed on the life around them. </a:t>
            </a:r>
          </a:p>
          <a:p>
            <a:endParaRPr lang="en-US" baseline="0" dirty="0" smtClean="0"/>
          </a:p>
          <a:p>
            <a:r>
              <a:rPr lang="en-US" b="1" baseline="0" dirty="0" smtClean="0"/>
              <a:t>At Play: </a:t>
            </a:r>
            <a:r>
              <a:rPr lang="en-US" baseline="0" dirty="0" smtClean="0"/>
              <a:t>The </a:t>
            </a:r>
            <a:r>
              <a:rPr lang="en-US" baseline="0" dirty="0" err="1" smtClean="0"/>
              <a:t>xbox</a:t>
            </a:r>
            <a:r>
              <a:rPr lang="en-US" baseline="0" dirty="0" smtClean="0"/>
              <a:t> platform has been our foundation here. For hardcore gamers and now for the everyday media consumption platform. Xbox is owning the living room. In fact it’s the largest social network in your living room. Beyond gaming Xbox delivers music and movies that rival or surpass any other service on the market.  </a:t>
            </a:r>
          </a:p>
          <a:p>
            <a:endParaRPr lang="en-US" baseline="0" dirty="0" smtClean="0"/>
          </a:p>
          <a:p>
            <a:r>
              <a:rPr lang="en-US" b="1" baseline="0" dirty="0" smtClean="0"/>
              <a:t>On the Go</a:t>
            </a:r>
            <a:r>
              <a:rPr lang="en-US" baseline="0" dirty="0" smtClean="0"/>
              <a:t>: and core to our evolution of our devices and services strategy is ensuring that our services are available across this entire ecosystems on your pc, tablet, or on the Go with your mobile device. </a:t>
            </a:r>
            <a:r>
              <a:rPr lang="en-US" sz="1200" kern="1200" dirty="0" smtClean="0">
                <a:solidFill>
                  <a:schemeClr val="tx1"/>
                </a:solidFill>
                <a:effectLst/>
                <a:latin typeface="Segoe UI Light" pitchFamily="34" charset="0"/>
                <a:ea typeface="+mn-ea"/>
                <a:cs typeface="+mn-cs"/>
              </a:rPr>
              <a:t>Technology has moved from a “PC on every desk and in every home” (MSFT’s original mission, during a time when personal computing was driven primarily by productivity) </a:t>
            </a:r>
            <a:r>
              <a:rPr lang="en-US" sz="1200" b="1" u="sng" kern="1200" dirty="0" smtClean="0">
                <a:solidFill>
                  <a:schemeClr val="tx1"/>
                </a:solidFill>
                <a:effectLst/>
                <a:latin typeface="Segoe UI Light" pitchFamily="34" charset="0"/>
                <a:ea typeface="+mn-ea"/>
                <a:cs typeface="+mn-cs"/>
              </a:rPr>
              <a:t>to devices that span our busy lives at home, at work, at play and on-the-go</a:t>
            </a:r>
            <a:r>
              <a:rPr lang="en-US" sz="1200" kern="1200" dirty="0" smtClean="0">
                <a:solidFill>
                  <a:schemeClr val="tx1"/>
                </a:solidFill>
                <a:effectLst/>
                <a:latin typeface="Segoe UI Light" pitchFamily="34" charset="0"/>
                <a:ea typeface="+mn-ea"/>
                <a:cs typeface="+mn-cs"/>
              </a:rPr>
              <a:t>. We’re committed to delivering seamless connected experiences that provide everyone with the tools to be more effective, more creative, and more connected with the people and information that matter most to them. </a:t>
            </a:r>
          </a:p>
          <a:p>
            <a:endParaRPr lang="en-US" sz="1200" kern="1200" dirty="0" smtClean="0">
              <a:solidFill>
                <a:schemeClr val="tx1"/>
              </a:solidFill>
              <a:effectLst/>
              <a:latin typeface="Segoe UI Light" pitchFamily="34" charset="0"/>
              <a:ea typeface="+mn-ea"/>
              <a:cs typeface="+mn-cs"/>
            </a:endParaRPr>
          </a:p>
          <a:p>
            <a:endParaRPr lang="en-US" dirty="0"/>
          </a:p>
        </p:txBody>
      </p:sp>
      <p:sp>
        <p:nvSpPr>
          <p:cNvPr id="4" name="Slide Number Placeholder 3"/>
          <p:cNvSpPr>
            <a:spLocks noGrp="1"/>
          </p:cNvSpPr>
          <p:nvPr>
            <p:ph type="sldNum" sz="quarter" idx="10"/>
          </p:nvPr>
        </p:nvSpPr>
        <p:spPr/>
        <p:txBody>
          <a:bodyPr/>
          <a:lstStyle/>
          <a:p>
            <a:fld id="{471B5905-C9E4-400E-96DA-19F271E6716F}" type="slidenum">
              <a:rPr lang="en-US" smtClean="0">
                <a:solidFill>
                  <a:prstClr val="black"/>
                </a:solidFill>
                <a:latin typeface="Arial"/>
              </a:rPr>
              <a:pPr/>
              <a:t>5</a:t>
            </a:fld>
            <a:endParaRPr lang="en-US">
              <a:solidFill>
                <a:prstClr val="black"/>
              </a:solidFill>
              <a:latin typeface="Arial"/>
            </a:endParaRPr>
          </a:p>
        </p:txBody>
      </p:sp>
    </p:spTree>
    <p:extLst>
      <p:ext uri="{BB962C8B-B14F-4D97-AF65-F5344CB8AC3E}">
        <p14:creationId xmlns:p14="http://schemas.microsoft.com/office/powerpoint/2010/main" val="38742458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900" kern="1200" dirty="0" smtClean="0">
                <a:solidFill>
                  <a:schemeClr val="tx1"/>
                </a:solidFill>
                <a:effectLst/>
                <a:latin typeface="+mn-lt"/>
                <a:ea typeface="+mn-ea"/>
                <a:cs typeface="+mn-cs"/>
              </a:rPr>
              <a:t>We </a:t>
            </a:r>
            <a:r>
              <a:rPr lang="en-US" sz="900" kern="1200" baseline="0" dirty="0" smtClean="0">
                <a:solidFill>
                  <a:schemeClr val="tx1"/>
                </a:solidFill>
                <a:effectLst/>
                <a:latin typeface="+mn-lt"/>
                <a:ea typeface="+mn-ea"/>
                <a:cs typeface="+mn-cs"/>
              </a:rPr>
              <a:t>have </a:t>
            </a:r>
            <a:r>
              <a:rPr lang="en-US" sz="900" kern="1200" dirty="0" smtClean="0">
                <a:solidFill>
                  <a:schemeClr val="tx1"/>
                </a:solidFill>
                <a:effectLst/>
                <a:latin typeface="+mn-lt"/>
                <a:ea typeface="+mn-ea"/>
                <a:cs typeface="+mn-cs"/>
              </a:rPr>
              <a:t>three ways we</a:t>
            </a:r>
            <a:r>
              <a:rPr lang="en-US" sz="900" kern="1200" baseline="0" dirty="0" smtClean="0">
                <a:solidFill>
                  <a:schemeClr val="tx1"/>
                </a:solidFill>
                <a:effectLst/>
                <a:latin typeface="+mn-lt"/>
                <a:ea typeface="+mn-ea"/>
                <a:cs typeface="+mn-cs"/>
              </a:rPr>
              <a:t> </a:t>
            </a:r>
            <a:r>
              <a:rPr lang="en-US" sz="900" b="0" kern="1200" baseline="0" dirty="0" smtClean="0">
                <a:solidFill>
                  <a:schemeClr val="tx1"/>
                </a:solidFill>
                <a:effectLst/>
                <a:latin typeface="+mn-lt"/>
                <a:ea typeface="+mn-ea"/>
                <a:cs typeface="+mn-cs"/>
              </a:rPr>
              <a:t>r</a:t>
            </a:r>
            <a:r>
              <a:rPr lang="en-US" sz="900" b="0" kern="1200" dirty="0" smtClean="0">
                <a:solidFill>
                  <a:schemeClr val="tx1"/>
                </a:solidFill>
                <a:effectLst/>
                <a:latin typeface="+mn-lt"/>
                <a:ea typeface="+mn-ea"/>
                <a:cs typeface="+mn-cs"/>
              </a:rPr>
              <a:t>each people:</a:t>
            </a:r>
            <a:r>
              <a:rPr lang="en-US" sz="900" b="0" kern="1200" baseline="0" dirty="0" smtClean="0">
                <a:solidFill>
                  <a:schemeClr val="tx1"/>
                </a:solidFill>
                <a:effectLst/>
                <a:latin typeface="+mn-lt"/>
                <a:ea typeface="+mn-ea"/>
                <a:cs typeface="+mn-cs"/>
              </a:rPr>
              <a:t> </a:t>
            </a:r>
          </a:p>
          <a:p>
            <a:pPr marL="0" marR="0" indent="0" algn="l" defTabSz="685800" rtl="0" eaLnBrk="1" fontAlgn="auto" latinLnBrk="0" hangingPunct="1">
              <a:lnSpc>
                <a:spcPct val="100000"/>
              </a:lnSpc>
              <a:spcBef>
                <a:spcPts val="0"/>
              </a:spcBef>
              <a:spcAft>
                <a:spcPts val="0"/>
              </a:spcAft>
              <a:buClrTx/>
              <a:buSzTx/>
              <a:buFontTx/>
              <a:buNone/>
              <a:tabLst/>
              <a:defRPr/>
            </a:pP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1. Across screens – the devices and screens we reach</a:t>
            </a:r>
          </a:p>
          <a:p>
            <a:pPr lvl="0"/>
            <a:r>
              <a:rPr lang="en-US" sz="900" kern="1200" dirty="0" smtClean="0">
                <a:solidFill>
                  <a:schemeClr val="tx1"/>
                </a:solidFill>
                <a:effectLst/>
                <a:latin typeface="+mn-lt"/>
                <a:ea typeface="+mn-ea"/>
                <a:cs typeface="+mn-cs"/>
              </a:rPr>
              <a:t>2. Across platforms</a:t>
            </a:r>
            <a:r>
              <a:rPr lang="en-US" sz="900" kern="1200" baseline="0" dirty="0" smtClean="0">
                <a:solidFill>
                  <a:schemeClr val="tx1"/>
                </a:solidFill>
                <a:effectLst/>
                <a:latin typeface="+mn-lt"/>
                <a:ea typeface="+mn-ea"/>
                <a:cs typeface="+mn-cs"/>
              </a:rPr>
              <a:t> and </a:t>
            </a:r>
            <a:r>
              <a:rPr lang="en-US" sz="900" kern="1200" dirty="0" smtClean="0">
                <a:solidFill>
                  <a:schemeClr val="tx1"/>
                </a:solidFill>
                <a:effectLst/>
                <a:latin typeface="+mn-lt"/>
                <a:ea typeface="+mn-ea"/>
                <a:cs typeface="+mn-cs"/>
              </a:rPr>
              <a:t>sites – the environments consumers visit all day long</a:t>
            </a:r>
          </a:p>
          <a:p>
            <a:pPr lvl="0"/>
            <a:r>
              <a:rPr lang="en-US" sz="900" kern="1200" dirty="0" smtClean="0">
                <a:solidFill>
                  <a:schemeClr val="tx1"/>
                </a:solidFill>
                <a:effectLst/>
                <a:latin typeface="+mn-lt"/>
                <a:ea typeface="+mn-ea"/>
                <a:cs typeface="+mn-cs"/>
              </a:rPr>
              <a:t>3. Across experiences –</a:t>
            </a:r>
            <a:r>
              <a:rPr lang="en-US" sz="900" kern="1200" baseline="0" dirty="0" smtClean="0">
                <a:solidFill>
                  <a:schemeClr val="tx1"/>
                </a:solidFill>
                <a:effectLst/>
                <a:latin typeface="+mn-lt"/>
                <a:ea typeface="+mn-ea"/>
                <a:cs typeface="+mn-cs"/>
              </a:rPr>
              <a:t> many</a:t>
            </a:r>
            <a:r>
              <a:rPr lang="en-US" sz="900" kern="1200" dirty="0" smtClean="0">
                <a:solidFill>
                  <a:schemeClr val="tx1"/>
                </a:solidFill>
                <a:effectLst/>
                <a:latin typeface="+mn-lt"/>
                <a:ea typeface="+mn-ea"/>
                <a:cs typeface="+mn-cs"/>
              </a:rPr>
              <a:t> unique</a:t>
            </a:r>
            <a:r>
              <a:rPr lang="en-US" sz="900" kern="1200" baseline="0" dirty="0" smtClean="0">
                <a:solidFill>
                  <a:schemeClr val="tx1"/>
                </a:solidFill>
                <a:effectLst/>
                <a:latin typeface="+mn-lt"/>
                <a:ea typeface="+mn-ea"/>
                <a:cs typeface="+mn-cs"/>
              </a:rPr>
              <a:t> </a:t>
            </a:r>
            <a:r>
              <a:rPr lang="en-US" sz="900" kern="1200" dirty="0" smtClean="0">
                <a:solidFill>
                  <a:schemeClr val="tx1"/>
                </a:solidFill>
                <a:effectLst/>
                <a:latin typeface="+mn-lt"/>
                <a:ea typeface="+mn-ea"/>
                <a:cs typeface="+mn-cs"/>
              </a:rPr>
              <a:t>ways to engage your target audience  </a:t>
            </a:r>
          </a:p>
          <a:p>
            <a:r>
              <a:rPr lang="en-US" sz="900" kern="1200" dirty="0" smtClean="0">
                <a:solidFill>
                  <a:schemeClr val="tx1"/>
                </a:solidFill>
                <a:effectLst/>
                <a:latin typeface="+mn-lt"/>
                <a:ea typeface="+mn-ea"/>
                <a:cs typeface="+mn-cs"/>
              </a:rPr>
              <a:t> </a:t>
            </a:r>
          </a:p>
          <a:p>
            <a:r>
              <a:rPr lang="en-US" sz="900" kern="1200" dirty="0" smtClean="0">
                <a:solidFill>
                  <a:schemeClr val="tx1"/>
                </a:solidFill>
                <a:effectLst/>
                <a:latin typeface="+mn-lt"/>
                <a:ea typeface="+mn-ea"/>
                <a:cs typeface="+mn-cs"/>
              </a:rPr>
              <a:t>The incredibly powerful thing is Microsoft </a:t>
            </a:r>
            <a:r>
              <a:rPr lang="en-US" sz="900" b="1" u="sng" kern="1200" dirty="0" smtClean="0">
                <a:solidFill>
                  <a:schemeClr val="tx1"/>
                </a:solidFill>
                <a:effectLst/>
                <a:latin typeface="+mn-lt"/>
                <a:ea typeface="+mn-ea"/>
                <a:cs typeface="+mn-cs"/>
              </a:rPr>
              <a:t>connects ALL three</a:t>
            </a:r>
            <a:r>
              <a:rPr lang="en-US" sz="900" b="1" kern="1200" dirty="0" smtClean="0">
                <a:solidFill>
                  <a:schemeClr val="tx1"/>
                </a:solidFill>
                <a:effectLst/>
                <a:latin typeface="+mn-lt"/>
                <a:ea typeface="+mn-ea"/>
                <a:cs typeface="+mn-cs"/>
              </a:rPr>
              <a:t>. </a:t>
            </a:r>
            <a:r>
              <a:rPr lang="en-US" sz="900" kern="1200" dirty="0" smtClean="0">
                <a:solidFill>
                  <a:schemeClr val="tx1"/>
                </a:solidFill>
                <a:effectLst/>
                <a:latin typeface="+mn-lt"/>
                <a:ea typeface="+mn-ea"/>
                <a:cs typeface="+mn-cs"/>
              </a:rPr>
              <a:t>When you combine all the screens we touch within all the environments we play in, our reach is unmatched.</a:t>
            </a:r>
          </a:p>
          <a:p>
            <a:endParaRPr lang="en-US" sz="900" kern="1200" dirty="0" smtClean="0">
              <a:solidFill>
                <a:schemeClr val="tx1"/>
              </a:solidFill>
              <a:effectLst/>
              <a:latin typeface="+mn-lt"/>
              <a:ea typeface="+mn-ea"/>
              <a:cs typeface="+mn-cs"/>
            </a:endParaRPr>
          </a:p>
          <a:p>
            <a:r>
              <a:rPr lang="en-US" sz="900" kern="1200" dirty="0" smtClean="0">
                <a:solidFill>
                  <a:schemeClr val="tx1"/>
                </a:solidFill>
                <a:effectLst/>
                <a:latin typeface="+mn-lt"/>
                <a:ea typeface="+mn-ea"/>
                <a:cs typeface="+mn-cs"/>
              </a:rPr>
              <a:t>Let’s take a deeper look into</a:t>
            </a:r>
            <a:r>
              <a:rPr lang="en-US" sz="900" kern="1200" baseline="0" dirty="0" smtClean="0">
                <a:solidFill>
                  <a:schemeClr val="tx1"/>
                </a:solidFill>
                <a:effectLst/>
                <a:latin typeface="+mn-lt"/>
                <a:ea typeface="+mn-ea"/>
                <a:cs typeface="+mn-cs"/>
              </a:rPr>
              <a:t> </a:t>
            </a:r>
            <a:r>
              <a:rPr lang="en-US" sz="900" kern="1200" dirty="0" smtClean="0">
                <a:solidFill>
                  <a:schemeClr val="tx1"/>
                </a:solidFill>
                <a:effectLst/>
                <a:latin typeface="+mn-lt"/>
                <a:ea typeface="+mn-ea"/>
                <a:cs typeface="+mn-cs"/>
              </a:rPr>
              <a:t>what we can offer you today.</a:t>
            </a:r>
          </a:p>
          <a:p>
            <a:r>
              <a:rPr lang="en-GB" sz="900" kern="1200" dirty="0" smtClean="0">
                <a:solidFill>
                  <a:schemeClr val="tx1"/>
                </a:solidFill>
                <a:effectLst/>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fld id="{7D674D7C-D83E-46AD-AF31-0021BBABE069}" type="slidenum">
              <a:rPr lang="en-US" smtClean="0"/>
              <a:t>6</a:t>
            </a:fld>
            <a:endParaRPr lang="en-US" dirty="0"/>
          </a:p>
        </p:txBody>
      </p:sp>
    </p:spTree>
    <p:extLst>
      <p:ext uri="{BB962C8B-B14F-4D97-AF65-F5344CB8AC3E}">
        <p14:creationId xmlns:p14="http://schemas.microsoft.com/office/powerpoint/2010/main" val="206052250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kern="1200" dirty="0" smtClean="0">
                <a:solidFill>
                  <a:schemeClr val="tx1"/>
                </a:solidFill>
                <a:effectLst/>
                <a:latin typeface="+mn-lt"/>
                <a:ea typeface="+mn-ea"/>
                <a:cs typeface="+mn-cs"/>
              </a:rPr>
              <a:t>As</a:t>
            </a:r>
            <a:r>
              <a:rPr lang="en-US" sz="900" kern="1200" baseline="0" dirty="0" smtClean="0">
                <a:solidFill>
                  <a:schemeClr val="tx1"/>
                </a:solidFill>
                <a:effectLst/>
                <a:latin typeface="+mn-lt"/>
                <a:ea typeface="+mn-ea"/>
                <a:cs typeface="+mn-cs"/>
              </a:rPr>
              <a:t> we know </a:t>
            </a:r>
            <a:r>
              <a:rPr lang="en-US" sz="900" kern="1200" dirty="0" smtClean="0">
                <a:solidFill>
                  <a:schemeClr val="tx1"/>
                </a:solidFill>
                <a:effectLst/>
                <a:latin typeface="+mn-lt"/>
                <a:ea typeface="+mn-ea"/>
                <a:cs typeface="+mn-cs"/>
              </a:rPr>
              <a:t>people (under 30) are switching 27 times per hour between multiple devices, so it’s critical to connect with consumers in the right place (screen), at the right time, with the right message. Our consumer base across screens is established and growing. We can find your audience as they move from screen to screen. </a:t>
            </a:r>
          </a:p>
          <a:p>
            <a:r>
              <a:rPr lang="en-US" sz="900" kern="1200" dirty="0" smtClean="0">
                <a:solidFill>
                  <a:schemeClr val="tx1"/>
                </a:solidFill>
                <a:effectLst/>
                <a:latin typeface="+mn-lt"/>
                <a:ea typeface="+mn-ea"/>
                <a:cs typeface="+mn-cs"/>
              </a:rPr>
              <a:t> </a:t>
            </a:r>
          </a:p>
          <a:p>
            <a:r>
              <a:rPr lang="en-US" sz="900" b="1" kern="1200" dirty="0" smtClean="0">
                <a:solidFill>
                  <a:schemeClr val="tx1"/>
                </a:solidFill>
                <a:effectLst/>
                <a:latin typeface="+mn-lt"/>
                <a:ea typeface="+mn-ea"/>
                <a:cs typeface="+mn-cs"/>
              </a:rPr>
              <a:t>PC / Tablet </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More than 1 billion consumers can be found across the Windows operating system</a:t>
            </a:r>
          </a:p>
          <a:p>
            <a:pPr lvl="0"/>
            <a:r>
              <a:rPr lang="en-US" sz="900" kern="1200" dirty="0" smtClean="0">
                <a:solidFill>
                  <a:schemeClr val="tx1"/>
                </a:solidFill>
                <a:effectLst/>
                <a:latin typeface="+mn-lt"/>
                <a:ea typeface="+mn-ea"/>
                <a:cs typeface="+mn-cs"/>
              </a:rPr>
              <a:t>More than 100 million Windows 8 licenses sold worldwide and 8.1 just launched in October 2013.</a:t>
            </a:r>
          </a:p>
          <a:p>
            <a:pPr lvl="0"/>
            <a:r>
              <a:rPr lang="en-US" sz="900" kern="1200" dirty="0" smtClean="0">
                <a:solidFill>
                  <a:schemeClr val="tx1"/>
                </a:solidFill>
                <a:effectLst/>
                <a:latin typeface="+mn-lt"/>
                <a:ea typeface="+mn-ea"/>
                <a:cs typeface="+mn-cs"/>
              </a:rPr>
              <a:t>2,800 Windows 8 devices (PCs, all-in-ones, tablets, etc.) now available</a:t>
            </a:r>
          </a:p>
          <a:p>
            <a:pPr lvl="0"/>
            <a:r>
              <a:rPr lang="en-US" sz="900" kern="1200" dirty="0" smtClean="0">
                <a:solidFill>
                  <a:schemeClr val="tx1"/>
                </a:solidFill>
                <a:effectLst/>
                <a:latin typeface="+mn-lt"/>
                <a:ea typeface="+mn-ea"/>
                <a:cs typeface="+mn-cs"/>
              </a:rPr>
              <a:t>New Device Hardware (2,800 win8 licensed Win8 Devices), Xbox One, Handsets from Nokia (1025 w/41mp camera)</a:t>
            </a:r>
          </a:p>
          <a:p>
            <a:r>
              <a:rPr lang="en-US" sz="900" b="1" kern="1200" dirty="0" smtClean="0">
                <a:solidFill>
                  <a:schemeClr val="tx1"/>
                </a:solidFill>
                <a:effectLst/>
                <a:latin typeface="+mn-lt"/>
                <a:ea typeface="+mn-ea"/>
                <a:cs typeface="+mn-cs"/>
              </a:rPr>
              <a:t>TV / Xbox</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48 million Xbox users worldwide and the #1 gaming console for more than 2 years. </a:t>
            </a:r>
          </a:p>
          <a:p>
            <a:pPr lvl="0"/>
            <a:r>
              <a:rPr lang="en-US" sz="900" kern="1200" dirty="0" smtClean="0">
                <a:solidFill>
                  <a:schemeClr val="tx1"/>
                </a:solidFill>
                <a:effectLst/>
                <a:latin typeface="+mn-lt"/>
                <a:ea typeface="+mn-ea"/>
                <a:cs typeface="+mn-cs"/>
              </a:rPr>
              <a:t>Xbox on Windows 8 goes beyond the console to offer unique advertising opportunities to consumers on Windows 8 PCs, tablets, and mobile devices.</a:t>
            </a:r>
          </a:p>
          <a:p>
            <a:pPr lvl="0"/>
            <a:r>
              <a:rPr lang="en-US" sz="900" kern="1200" dirty="0" smtClean="0">
                <a:solidFill>
                  <a:schemeClr val="tx1"/>
                </a:solidFill>
                <a:effectLst/>
                <a:latin typeface="+mn-lt"/>
                <a:ea typeface="+mn-ea"/>
                <a:cs typeface="+mn-cs"/>
              </a:rPr>
              <a:t>Brands can deliver ads to entertainment lovers of all kinds via the Xbox Music, Xbox Video, and Xbox Games apps that are pre-installed on Windows 8.</a:t>
            </a:r>
          </a:p>
          <a:p>
            <a:pPr lvl="0"/>
            <a:r>
              <a:rPr lang="en-US" sz="900" kern="1200" dirty="0" smtClean="0">
                <a:solidFill>
                  <a:schemeClr val="tx1"/>
                </a:solidFill>
                <a:effectLst/>
                <a:latin typeface="+mn-lt"/>
                <a:ea typeface="+mn-ea"/>
                <a:cs typeface="+mn-cs"/>
              </a:rPr>
              <a:t>Xbox SmartGlass connects PC and mobile devices with Xbox consoles, further expanding the world of marketing possibilities.</a:t>
            </a:r>
          </a:p>
          <a:p>
            <a:pPr lvl="0"/>
            <a:r>
              <a:rPr lang="en-US" sz="900" kern="1200" dirty="0" smtClean="0">
                <a:solidFill>
                  <a:schemeClr val="tx1"/>
                </a:solidFill>
                <a:effectLst/>
                <a:latin typeface="+mn-lt"/>
                <a:ea typeface="+mn-ea"/>
                <a:cs typeface="+mn-cs"/>
              </a:rPr>
              <a:t>Xbox One just launched on Nov. 22 </a:t>
            </a:r>
          </a:p>
          <a:p>
            <a:r>
              <a:rPr lang="en-US" sz="900" b="1" kern="1200" dirty="0" smtClean="0">
                <a:solidFill>
                  <a:schemeClr val="tx1"/>
                </a:solidFill>
                <a:effectLst/>
                <a:latin typeface="+mn-lt"/>
                <a:ea typeface="+mn-ea"/>
                <a:cs typeface="+mn-cs"/>
              </a:rPr>
              <a:t>Mobile / Tablet </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MSN reaches more than 30 million people per month across Windows Phone, Android, iPhone, iPad and Blackberry</a:t>
            </a:r>
          </a:p>
          <a:p>
            <a:pPr lvl="0"/>
            <a:r>
              <a:rPr lang="en-US" sz="900" kern="1200" dirty="0" smtClean="0">
                <a:solidFill>
                  <a:schemeClr val="tx1"/>
                </a:solidFill>
                <a:effectLst/>
                <a:latin typeface="+mn-lt"/>
                <a:ea typeface="+mn-ea"/>
                <a:cs typeface="+mn-cs"/>
              </a:rPr>
              <a:t>Surface RT and Surface Pro tablet revenue is up. Unit sales have doubled from Q1 FY14 and the Surface RT accounted for </a:t>
            </a:r>
            <a:r>
              <a:rPr lang="en-US" sz="900" u="none" strike="noStrike" kern="1200" dirty="0" smtClean="0">
                <a:solidFill>
                  <a:schemeClr val="tx1"/>
                </a:solidFill>
                <a:effectLst/>
                <a:latin typeface="+mn-lt"/>
                <a:ea typeface="+mn-ea"/>
                <a:cs typeface="+mn-cs"/>
                <a:hlinkClick r:id="rId3"/>
              </a:rPr>
              <a:t>5.7% of North American Web traffic</a:t>
            </a:r>
            <a:r>
              <a:rPr lang="en-US" sz="900" kern="1200" dirty="0" smtClean="0">
                <a:solidFill>
                  <a:schemeClr val="tx1"/>
                </a:solidFill>
                <a:effectLst/>
                <a:latin typeface="+mn-lt"/>
                <a:ea typeface="+mn-ea"/>
                <a:cs typeface="+mn-cs"/>
              </a:rPr>
              <a:t> from non-iPad tablets by the end of September, up from 3.3% over the summer, according to digital-advertising firm </a:t>
            </a:r>
            <a:r>
              <a:rPr lang="en-US" sz="900" kern="1200" dirty="0" err="1" smtClean="0">
                <a:solidFill>
                  <a:schemeClr val="tx1"/>
                </a:solidFill>
                <a:effectLst/>
                <a:latin typeface="+mn-lt"/>
                <a:ea typeface="+mn-ea"/>
                <a:cs typeface="+mn-cs"/>
              </a:rPr>
              <a:t>Chitika</a:t>
            </a:r>
            <a:r>
              <a:rPr lang="en-US" sz="900" kern="1200" dirty="0" smtClean="0">
                <a:solidFill>
                  <a:schemeClr val="tx1"/>
                </a:solidFill>
                <a:effectLst/>
                <a:latin typeface="+mn-lt"/>
                <a:ea typeface="+mn-ea"/>
                <a:cs typeface="+mn-cs"/>
              </a:rPr>
              <a:t> Insights</a:t>
            </a:r>
          </a:p>
          <a:p>
            <a:r>
              <a:rPr lang="en-US" sz="900" kern="1200" dirty="0" smtClean="0">
                <a:solidFill>
                  <a:schemeClr val="tx1"/>
                </a:solidFill>
                <a:effectLst/>
                <a:latin typeface="+mn-lt"/>
                <a:ea typeface="+mn-ea"/>
                <a:cs typeface="+mn-cs"/>
              </a:rPr>
              <a:t>New Device Hardware (2,800 win8 licensed Win8 Devices), handsets from Nokia (1025 w/41mp camera) </a:t>
            </a:r>
            <a:endParaRPr lang="en-US" dirty="0"/>
          </a:p>
        </p:txBody>
      </p:sp>
      <p:sp>
        <p:nvSpPr>
          <p:cNvPr id="4" name="Slide Number Placeholder 3"/>
          <p:cNvSpPr>
            <a:spLocks noGrp="1"/>
          </p:cNvSpPr>
          <p:nvPr>
            <p:ph type="sldNum" sz="quarter" idx="10"/>
          </p:nvPr>
        </p:nvSpPr>
        <p:spPr/>
        <p:txBody>
          <a:bodyPr/>
          <a:lstStyle/>
          <a:p>
            <a:fld id="{7D674D7C-D83E-46AD-AF31-0021BBABE069}" type="slidenum">
              <a:rPr lang="en-US" smtClean="0"/>
              <a:t>7</a:t>
            </a:fld>
            <a:endParaRPr lang="en-US" dirty="0"/>
          </a:p>
        </p:txBody>
      </p:sp>
    </p:spTree>
    <p:extLst>
      <p:ext uri="{BB962C8B-B14F-4D97-AF65-F5344CB8AC3E}">
        <p14:creationId xmlns:p14="http://schemas.microsoft.com/office/powerpoint/2010/main" val="14124457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685800" rtl="0" eaLnBrk="1" fontAlgn="auto" latinLnBrk="0" hangingPunct="1">
              <a:lnSpc>
                <a:spcPct val="100000"/>
              </a:lnSpc>
              <a:spcBef>
                <a:spcPts val="0"/>
              </a:spcBef>
              <a:spcAft>
                <a:spcPts val="0"/>
              </a:spcAft>
              <a:buClrTx/>
              <a:buSzTx/>
              <a:buFontTx/>
              <a:buNone/>
              <a:tabLst/>
              <a:defRPr/>
            </a:pPr>
            <a:r>
              <a:rPr lang="en-US" sz="900" kern="1200" dirty="0" smtClean="0">
                <a:solidFill>
                  <a:schemeClr val="tx1"/>
                </a:solidFill>
                <a:effectLst/>
                <a:latin typeface="+mn-lt"/>
                <a:ea typeface="+mn-ea"/>
                <a:cs typeface="+mn-cs"/>
              </a:rPr>
              <a:t>Not many partners have the quality environments we have in MSN, Skype, Xbox, Outlook.com and Bing – where people spend lots of time and keep coming back. We have unprecedented reach across our Microsoft properties and environments.</a:t>
            </a:r>
          </a:p>
          <a:p>
            <a:endParaRPr lang="en-US" sz="900" kern="1200" dirty="0" smtClean="0">
              <a:solidFill>
                <a:schemeClr val="tx1"/>
              </a:solidFill>
              <a:effectLst/>
              <a:latin typeface="+mn-lt"/>
              <a:ea typeface="+mn-ea"/>
              <a:cs typeface="+mn-cs"/>
            </a:endParaRPr>
          </a:p>
          <a:p>
            <a:r>
              <a:rPr lang="en-US" sz="900" kern="1200" dirty="0" smtClean="0">
                <a:solidFill>
                  <a:schemeClr val="tx1"/>
                </a:solidFill>
                <a:effectLst/>
                <a:latin typeface="+mn-lt"/>
                <a:ea typeface="+mn-ea"/>
                <a:cs typeface="+mn-cs"/>
              </a:rPr>
              <a:t>As a </a:t>
            </a:r>
            <a:r>
              <a:rPr lang="en-US" sz="900" kern="1200" baseline="0" dirty="0" smtClean="0">
                <a:solidFill>
                  <a:schemeClr val="tx1"/>
                </a:solidFill>
                <a:effectLst/>
                <a:latin typeface="+mn-lt"/>
                <a:ea typeface="+mn-ea"/>
                <a:cs typeface="+mn-cs"/>
              </a:rPr>
              <a:t>company we shifted our focus to a ‘devices + services’ company and it’s purposely </a:t>
            </a:r>
            <a:r>
              <a:rPr lang="en-US" sz="900" kern="1200" dirty="0" smtClean="0">
                <a:solidFill>
                  <a:schemeClr val="tx1"/>
                </a:solidFill>
                <a:effectLst/>
                <a:latin typeface="+mn-lt"/>
                <a:ea typeface="+mn-ea"/>
                <a:cs typeface="+mn-cs"/>
              </a:rPr>
              <a:t>led us to reduce platforms where we used to serve ads. We made some bold moves - we got rid of messenger. We unified our online email services, we blended Hotmail into Outlook. We paired down our web offerings. And we’re doing this not because we don’t care about advertising, but because we take it seriously.</a:t>
            </a:r>
          </a:p>
          <a:p>
            <a:r>
              <a:rPr lang="en-US" sz="900" kern="1200" dirty="0" smtClean="0">
                <a:solidFill>
                  <a:schemeClr val="tx1"/>
                </a:solidFill>
                <a:effectLst/>
                <a:latin typeface="+mn-lt"/>
                <a:ea typeface="+mn-ea"/>
                <a:cs typeface="+mn-cs"/>
              </a:rPr>
              <a:t>  </a:t>
            </a:r>
          </a:p>
          <a:p>
            <a:r>
              <a:rPr lang="en-US" sz="900" b="1" kern="1200" dirty="0" smtClean="0">
                <a:solidFill>
                  <a:schemeClr val="tx1"/>
                </a:solidFill>
                <a:effectLst/>
                <a:latin typeface="+mn-lt"/>
                <a:ea typeface="+mn-ea"/>
                <a:cs typeface="+mn-cs"/>
              </a:rPr>
              <a:t>Microsoft sites:  870M unique viewers</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MSN – 522M unique users per month</a:t>
            </a:r>
          </a:p>
          <a:p>
            <a:pPr lvl="0"/>
            <a:r>
              <a:rPr lang="en-US" sz="900" kern="1200" dirty="0" smtClean="0">
                <a:solidFill>
                  <a:schemeClr val="tx1"/>
                </a:solidFill>
                <a:effectLst/>
                <a:latin typeface="+mn-lt"/>
                <a:ea typeface="+mn-ea"/>
                <a:cs typeface="+mn-cs"/>
              </a:rPr>
              <a:t>Bing - 230M unique searchers </a:t>
            </a:r>
          </a:p>
          <a:p>
            <a:pPr lvl="0"/>
            <a:r>
              <a:rPr lang="en-US" sz="900" kern="1200" dirty="0" smtClean="0">
                <a:solidFill>
                  <a:schemeClr val="tx1"/>
                </a:solidFill>
                <a:effectLst/>
                <a:latin typeface="+mn-lt"/>
                <a:ea typeface="+mn-ea"/>
                <a:cs typeface="+mn-cs"/>
              </a:rPr>
              <a:t>Skype – 170M average monthly connected users who spend 2 billion minutes per day.  </a:t>
            </a:r>
          </a:p>
          <a:p>
            <a:pPr lvl="0"/>
            <a:r>
              <a:rPr lang="en-US" sz="900" kern="1200" dirty="0" smtClean="0">
                <a:solidFill>
                  <a:schemeClr val="tx1"/>
                </a:solidFill>
                <a:effectLst/>
                <a:latin typeface="+mn-lt"/>
                <a:ea typeface="+mn-ea"/>
                <a:cs typeface="+mn-cs"/>
              </a:rPr>
              <a:t>Xbox Live – 40M people and over 2B hours/month  </a:t>
            </a:r>
          </a:p>
          <a:p>
            <a:pPr lvl="0"/>
            <a:r>
              <a:rPr lang="en-US" sz="900" kern="1200" dirty="0" smtClean="0">
                <a:solidFill>
                  <a:schemeClr val="tx1"/>
                </a:solidFill>
                <a:effectLst/>
                <a:latin typeface="+mn-lt"/>
                <a:ea typeface="+mn-ea"/>
                <a:cs typeface="+mn-cs"/>
              </a:rPr>
              <a:t>Outlook.com – 218 monthly visitors and over 41 million average visitors a day</a:t>
            </a:r>
          </a:p>
          <a:p>
            <a:endParaRPr lang="en-US" sz="900" kern="1200" dirty="0" smtClean="0">
              <a:solidFill>
                <a:schemeClr val="tx1"/>
              </a:solidFill>
              <a:effectLst/>
              <a:latin typeface="+mn-lt"/>
              <a:ea typeface="+mn-ea"/>
              <a:cs typeface="+mn-cs"/>
            </a:endParaRPr>
          </a:p>
          <a:p>
            <a:endParaRPr lang="en-US" sz="9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7D674D7C-D83E-46AD-AF31-0021BBABE069}" type="slidenum">
              <a:rPr lang="en-US" smtClean="0"/>
              <a:t>8</a:t>
            </a:fld>
            <a:endParaRPr lang="en-US" dirty="0"/>
          </a:p>
        </p:txBody>
      </p:sp>
    </p:spTree>
    <p:extLst>
      <p:ext uri="{BB962C8B-B14F-4D97-AF65-F5344CB8AC3E}">
        <p14:creationId xmlns:p14="http://schemas.microsoft.com/office/powerpoint/2010/main" val="13675682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900" b="1" kern="1200" dirty="0" smtClean="0">
                <a:solidFill>
                  <a:schemeClr val="bg2">
                    <a:lumMod val="50000"/>
                  </a:schemeClr>
                </a:solidFill>
                <a:effectLst/>
                <a:latin typeface="+mn-lt"/>
                <a:ea typeface="+mn-ea"/>
                <a:cs typeface="+mn-cs"/>
              </a:rPr>
              <a:t>(Note</a:t>
            </a:r>
            <a:r>
              <a:rPr lang="en-US" sz="900" b="1" kern="1200" baseline="0" dirty="0" smtClean="0">
                <a:solidFill>
                  <a:schemeClr val="bg2">
                    <a:lumMod val="50000"/>
                  </a:schemeClr>
                </a:solidFill>
                <a:effectLst/>
                <a:latin typeface="+mn-lt"/>
                <a:ea typeface="+mn-ea"/>
                <a:cs typeface="+mn-cs"/>
              </a:rPr>
              <a:t> this is a low res. version of the videos for review purposes) </a:t>
            </a:r>
            <a:endParaRPr lang="en-US" sz="900" b="1" kern="1200" dirty="0" smtClean="0">
              <a:solidFill>
                <a:schemeClr val="bg2">
                  <a:lumMod val="50000"/>
                </a:schemeClr>
              </a:solidFill>
              <a:effectLst/>
              <a:latin typeface="+mn-lt"/>
              <a:ea typeface="+mn-ea"/>
              <a:cs typeface="+mn-cs"/>
            </a:endParaRPr>
          </a:p>
          <a:p>
            <a:endParaRPr lang="en-US" sz="900" b="0" kern="1200" dirty="0" smtClean="0">
              <a:solidFill>
                <a:schemeClr val="tx1"/>
              </a:solidFill>
              <a:effectLst/>
              <a:latin typeface="+mn-lt"/>
              <a:ea typeface="+mn-ea"/>
              <a:cs typeface="+mn-cs"/>
            </a:endParaRPr>
          </a:p>
          <a:p>
            <a:r>
              <a:rPr lang="en-US" sz="900" b="0" kern="1200" dirty="0" smtClean="0">
                <a:solidFill>
                  <a:schemeClr val="tx1"/>
                </a:solidFill>
                <a:effectLst/>
                <a:latin typeface="+mn-lt"/>
                <a:ea typeface="+mn-ea"/>
                <a:cs typeface="+mn-cs"/>
              </a:rPr>
              <a:t>Putting</a:t>
            </a:r>
            <a:r>
              <a:rPr lang="en-US" sz="900" b="0" kern="1200" baseline="0" dirty="0" smtClean="0">
                <a:solidFill>
                  <a:schemeClr val="tx1"/>
                </a:solidFill>
                <a:effectLst/>
                <a:latin typeface="+mn-lt"/>
                <a:ea typeface="+mn-ea"/>
                <a:cs typeface="+mn-cs"/>
              </a:rPr>
              <a:t> consumers </a:t>
            </a:r>
            <a:r>
              <a:rPr lang="en-US" sz="900" b="0" kern="1200" dirty="0" smtClean="0">
                <a:solidFill>
                  <a:schemeClr val="tx1"/>
                </a:solidFill>
                <a:effectLst/>
                <a:latin typeface="+mn-lt"/>
                <a:ea typeface="+mn-ea"/>
                <a:cs typeface="+mn-cs"/>
              </a:rPr>
              <a:t>first has </a:t>
            </a:r>
            <a:r>
              <a:rPr lang="en-US" sz="900" b="0" kern="1200" baseline="0" dirty="0" smtClean="0">
                <a:solidFill>
                  <a:schemeClr val="tx1"/>
                </a:solidFill>
                <a:effectLst/>
                <a:latin typeface="+mn-lt"/>
                <a:ea typeface="+mn-ea"/>
                <a:cs typeface="+mn-cs"/>
              </a:rPr>
              <a:t>allowed us to focus on: </a:t>
            </a:r>
          </a:p>
          <a:p>
            <a:pPr marL="171450" indent="-171450">
              <a:buFont typeface="Arial" panose="020B0604020202020204" pitchFamily="34" charset="0"/>
              <a:buChar char="•"/>
            </a:pPr>
            <a:r>
              <a:rPr lang="en-US" sz="900" b="0" kern="1200" dirty="0" smtClean="0">
                <a:solidFill>
                  <a:schemeClr val="tx1"/>
                </a:solidFill>
                <a:effectLst/>
                <a:latin typeface="+mn-lt"/>
                <a:ea typeface="+mn-ea"/>
                <a:cs typeface="+mn-cs"/>
              </a:rPr>
              <a:t>Creating new ad concepts that enhance people’s experiences</a:t>
            </a:r>
            <a:r>
              <a:rPr lang="en-US" sz="900" b="0" kern="1200" baseline="0" dirty="0" smtClean="0">
                <a:solidFill>
                  <a:schemeClr val="tx1"/>
                </a:solidFill>
                <a:effectLst/>
                <a:latin typeface="+mn-lt"/>
                <a:ea typeface="+mn-ea"/>
                <a:cs typeface="+mn-cs"/>
              </a:rPr>
              <a:t> </a:t>
            </a:r>
            <a:r>
              <a:rPr lang="en-US" sz="900" b="0" kern="1200" dirty="0" smtClean="0">
                <a:solidFill>
                  <a:schemeClr val="tx1"/>
                </a:solidFill>
                <a:effectLst/>
                <a:latin typeface="+mn-lt"/>
                <a:ea typeface="+mn-ea"/>
                <a:cs typeface="+mn-cs"/>
              </a:rPr>
              <a:t>rather than detract. More receptive consumers = more effective advertising.</a:t>
            </a:r>
          </a:p>
          <a:p>
            <a:pPr marL="171450" indent="-171450">
              <a:buFont typeface="Arial" panose="020B0604020202020204" pitchFamily="34" charset="0"/>
              <a:buChar char="•"/>
            </a:pPr>
            <a:r>
              <a:rPr lang="en-US" sz="900" b="0" kern="1200" dirty="0" smtClean="0">
                <a:solidFill>
                  <a:schemeClr val="tx1"/>
                </a:solidFill>
                <a:effectLst/>
                <a:latin typeface="+mn-lt"/>
                <a:ea typeface="+mn-ea"/>
                <a:cs typeface="+mn-cs"/>
              </a:rPr>
              <a:t>Building</a:t>
            </a:r>
            <a:r>
              <a:rPr lang="en-US" sz="900" b="0" kern="1200" baseline="0" dirty="0" smtClean="0">
                <a:solidFill>
                  <a:schemeClr val="tx1"/>
                </a:solidFill>
                <a:effectLst/>
                <a:latin typeface="+mn-lt"/>
                <a:ea typeface="+mn-ea"/>
                <a:cs typeface="+mn-cs"/>
              </a:rPr>
              <a:t> </a:t>
            </a:r>
            <a:r>
              <a:rPr lang="en-US" sz="900" b="0" kern="1200" dirty="0" smtClean="0">
                <a:solidFill>
                  <a:schemeClr val="tx1"/>
                </a:solidFill>
                <a:effectLst/>
                <a:latin typeface="+mn-lt"/>
                <a:ea typeface="+mn-ea"/>
                <a:cs typeface="+mn-cs"/>
              </a:rPr>
              <a:t>brand experiences across people’s devices, so people can interact with ad</a:t>
            </a:r>
            <a:r>
              <a:rPr lang="en-US" sz="900" b="0" kern="1200" baseline="0" dirty="0" smtClean="0">
                <a:solidFill>
                  <a:schemeClr val="tx1"/>
                </a:solidFill>
                <a:effectLst/>
                <a:latin typeface="+mn-lt"/>
                <a:ea typeface="+mn-ea"/>
                <a:cs typeface="+mn-cs"/>
              </a:rPr>
              <a:t> c</a:t>
            </a:r>
            <a:r>
              <a:rPr lang="en-US" sz="900" b="0" kern="1200" dirty="0" smtClean="0">
                <a:solidFill>
                  <a:schemeClr val="tx1"/>
                </a:solidFill>
                <a:effectLst/>
                <a:latin typeface="+mn-lt"/>
                <a:ea typeface="+mn-ea"/>
                <a:cs typeface="+mn-cs"/>
              </a:rPr>
              <a:t>ontent from whatever device they are on </a:t>
            </a:r>
          </a:p>
          <a:p>
            <a:pPr marL="171450" indent="-171450">
              <a:buFont typeface="Arial" panose="020B0604020202020204" pitchFamily="34" charset="0"/>
              <a:buChar char="•"/>
            </a:pPr>
            <a:r>
              <a:rPr lang="en-US" sz="900" b="0" kern="1200" dirty="0" smtClean="0">
                <a:solidFill>
                  <a:schemeClr val="tx1"/>
                </a:solidFill>
                <a:effectLst/>
                <a:latin typeface="+mn-lt"/>
                <a:ea typeface="+mn-ea"/>
                <a:cs typeface="+mn-cs"/>
              </a:rPr>
              <a:t>Providing experiences that are even more relevant. Ads inside of the apps make sense to the user and are relevant to what the user came to the app to do. </a:t>
            </a:r>
            <a:endParaRPr lang="en-US" b="0" dirty="0" smtClean="0"/>
          </a:p>
          <a:p>
            <a:endParaRPr lang="en-US" sz="900" kern="1200" dirty="0" smtClean="0">
              <a:solidFill>
                <a:schemeClr val="tx1"/>
              </a:solidFill>
              <a:effectLst/>
              <a:latin typeface="+mn-lt"/>
              <a:ea typeface="+mn-ea"/>
              <a:cs typeface="+mn-cs"/>
            </a:endParaRPr>
          </a:p>
          <a:p>
            <a:r>
              <a:rPr lang="en-US" sz="900" b="0" kern="1200" dirty="0" smtClean="0">
                <a:solidFill>
                  <a:schemeClr val="tx1"/>
                </a:solidFill>
                <a:effectLst/>
                <a:latin typeface="+mn-lt"/>
                <a:ea typeface="+mn-ea"/>
                <a:cs typeface="+mn-cs"/>
              </a:rPr>
              <a:t>We</a:t>
            </a:r>
            <a:r>
              <a:rPr lang="en-US" sz="900" b="0" kern="1200" baseline="0" dirty="0" smtClean="0">
                <a:solidFill>
                  <a:schemeClr val="tx1"/>
                </a:solidFill>
                <a:effectLst/>
                <a:latin typeface="+mn-lt"/>
                <a:ea typeface="+mn-ea"/>
                <a:cs typeface="+mn-cs"/>
              </a:rPr>
              <a:t> offer lots of innovative and engaging experiences, including …</a:t>
            </a:r>
          </a:p>
          <a:p>
            <a:endParaRPr lang="en-US" sz="900" b="0" kern="1200" dirty="0" smtClean="0">
              <a:solidFill>
                <a:schemeClr val="tx1"/>
              </a:solidFill>
              <a:effectLst/>
              <a:latin typeface="+mn-lt"/>
              <a:ea typeface="+mn-ea"/>
              <a:cs typeface="+mn-cs"/>
            </a:endParaRPr>
          </a:p>
          <a:p>
            <a:r>
              <a:rPr lang="en-US" sz="900" b="1" kern="1200" dirty="0" smtClean="0">
                <a:solidFill>
                  <a:schemeClr val="tx1"/>
                </a:solidFill>
                <a:effectLst/>
                <a:latin typeface="+mn-lt"/>
                <a:ea typeface="+mn-ea"/>
                <a:cs typeface="+mn-cs"/>
              </a:rPr>
              <a:t>Targeting</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We offer a complete set of targeting tools that can be used individually or in concert to build an audience solution.</a:t>
            </a:r>
          </a:p>
          <a:p>
            <a:r>
              <a:rPr lang="en-US" sz="900" b="1" kern="1200" dirty="0" smtClean="0">
                <a:solidFill>
                  <a:schemeClr val="tx1"/>
                </a:solidFill>
                <a:effectLst/>
                <a:latin typeface="+mn-lt"/>
                <a:ea typeface="+mn-ea"/>
                <a:cs typeface="+mn-cs"/>
              </a:rPr>
              <a:t> </a:t>
            </a:r>
            <a:endParaRPr lang="en-US" sz="900" kern="1200" dirty="0" smtClean="0">
              <a:solidFill>
                <a:schemeClr val="tx1"/>
              </a:solidFill>
              <a:effectLst/>
              <a:latin typeface="+mn-lt"/>
              <a:ea typeface="+mn-ea"/>
              <a:cs typeface="+mn-cs"/>
            </a:endParaRPr>
          </a:p>
          <a:p>
            <a:r>
              <a:rPr lang="en-US" sz="900" b="1" kern="1200" dirty="0" smtClean="0">
                <a:solidFill>
                  <a:schemeClr val="tx1"/>
                </a:solidFill>
                <a:effectLst/>
                <a:latin typeface="+mn-lt"/>
                <a:ea typeface="+mn-ea"/>
                <a:cs typeface="+mn-cs"/>
              </a:rPr>
              <a:t>Video</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MSN video is a top-ranked video destination – reaching over 50 million viewers each month</a:t>
            </a:r>
          </a:p>
          <a:p>
            <a:pPr lvl="0"/>
            <a:r>
              <a:rPr lang="en-US" sz="900" kern="1200" dirty="0" smtClean="0">
                <a:solidFill>
                  <a:schemeClr val="tx1"/>
                </a:solidFill>
                <a:effectLst/>
                <a:latin typeface="+mn-lt"/>
                <a:ea typeface="+mn-ea"/>
                <a:cs typeface="+mn-cs"/>
              </a:rPr>
              <a:t>Microsoft Video Network aggregates premium content from hundreds of sites and sells on a semi-blind basis. Our video network has a potential to reach more than 100 million viewers. </a:t>
            </a:r>
          </a:p>
          <a:p>
            <a:pPr lvl="0"/>
            <a:r>
              <a:rPr lang="en-US" sz="900" kern="1200" dirty="0" smtClean="0">
                <a:solidFill>
                  <a:schemeClr val="tx1"/>
                </a:solidFill>
                <a:effectLst/>
                <a:latin typeface="+mn-lt"/>
                <a:ea typeface="+mn-ea"/>
                <a:cs typeface="+mn-cs"/>
              </a:rPr>
              <a:t>An extension of our video network offering is Microsoft Mobile, which reaches over 30 million people each month.  </a:t>
            </a:r>
          </a:p>
          <a:p>
            <a:pPr lvl="0"/>
            <a:r>
              <a:rPr lang="en-US" sz="900" kern="1200" dirty="0" smtClean="0">
                <a:solidFill>
                  <a:schemeClr val="tx1"/>
                </a:solidFill>
                <a:effectLst/>
                <a:latin typeface="+mn-lt"/>
                <a:ea typeface="+mn-ea"/>
                <a:cs typeface="+mn-cs"/>
              </a:rPr>
              <a:t>Video on Xbox reaches 40 million people each month. </a:t>
            </a:r>
          </a:p>
          <a:p>
            <a:r>
              <a:rPr lang="en-US" sz="900" b="1" kern="1200" dirty="0" smtClean="0">
                <a:solidFill>
                  <a:schemeClr val="tx1"/>
                </a:solidFill>
                <a:effectLst/>
                <a:latin typeface="+mn-lt"/>
                <a:ea typeface="+mn-ea"/>
                <a:cs typeface="+mn-cs"/>
              </a:rPr>
              <a:t> </a:t>
            </a:r>
            <a:endParaRPr lang="en-US" sz="900" kern="1200" dirty="0" smtClean="0">
              <a:solidFill>
                <a:schemeClr val="tx1"/>
              </a:solidFill>
              <a:effectLst/>
              <a:latin typeface="+mn-lt"/>
              <a:ea typeface="+mn-ea"/>
              <a:cs typeface="+mn-cs"/>
            </a:endParaRPr>
          </a:p>
          <a:p>
            <a:r>
              <a:rPr lang="en-US" sz="900" b="1" kern="1200" dirty="0" smtClean="0">
                <a:solidFill>
                  <a:schemeClr val="tx1"/>
                </a:solidFill>
                <a:effectLst/>
                <a:latin typeface="+mn-lt"/>
                <a:ea typeface="+mn-ea"/>
                <a:cs typeface="+mn-cs"/>
              </a:rPr>
              <a:t>Rich Media</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Rich media ads light up all our senses through audio, video, games, and social to bring your brand to life.</a:t>
            </a:r>
          </a:p>
          <a:p>
            <a:pPr lvl="0"/>
            <a:r>
              <a:rPr lang="en-US" sz="900" kern="1200" dirty="0" smtClean="0">
                <a:solidFill>
                  <a:schemeClr val="tx1"/>
                </a:solidFill>
                <a:effectLst/>
                <a:latin typeface="+mn-lt"/>
                <a:ea typeface="+mn-ea"/>
                <a:cs typeface="+mn-cs"/>
              </a:rPr>
              <a:t>Microsoft was the first to implement all 6 IAB Display Rising Star formats – both the IAB Filmstrip and IAB Sidekick we created won the IAB’s Rising Star awards. </a:t>
            </a:r>
            <a:br>
              <a:rPr lang="en-US" sz="900" kern="1200" dirty="0" smtClean="0">
                <a:solidFill>
                  <a:schemeClr val="tx1"/>
                </a:solidFill>
                <a:effectLst/>
                <a:latin typeface="+mn-lt"/>
                <a:ea typeface="+mn-ea"/>
                <a:cs typeface="+mn-cs"/>
              </a:rPr>
            </a:br>
            <a:endParaRPr lang="en-US" sz="900" kern="1200" dirty="0" smtClean="0">
              <a:solidFill>
                <a:schemeClr val="tx1"/>
              </a:solidFill>
              <a:effectLst/>
              <a:latin typeface="+mn-lt"/>
              <a:ea typeface="+mn-ea"/>
              <a:cs typeface="+mn-cs"/>
            </a:endParaRPr>
          </a:p>
          <a:p>
            <a:r>
              <a:rPr lang="en-US" sz="900" b="1" kern="1200" dirty="0" smtClean="0">
                <a:solidFill>
                  <a:schemeClr val="tx1"/>
                </a:solidFill>
                <a:effectLst/>
                <a:latin typeface="+mn-lt"/>
                <a:ea typeface="+mn-ea"/>
                <a:cs typeface="+mn-cs"/>
              </a:rPr>
              <a:t>Bing Search</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With one ad buy, advertisers are able to reach 153 million unique searchers using Bing and Yahoo! Search (including Microsoft and Yahoo! Core Search sites) in the U.S.—searchers who are likely to spend 24% more than the average U.S. searcher.</a:t>
            </a:r>
            <a:r>
              <a:rPr lang="en-US" sz="900" kern="1200" baseline="30000" dirty="0" smtClean="0">
                <a:solidFill>
                  <a:schemeClr val="tx1"/>
                </a:solidFill>
                <a:effectLst/>
                <a:latin typeface="+mn-lt"/>
                <a:ea typeface="+mn-ea"/>
                <a:cs typeface="+mn-cs"/>
              </a:rPr>
              <a:t>1</a:t>
            </a:r>
            <a:endParaRPr lang="en-US" sz="900" kern="1200" dirty="0" smtClean="0">
              <a:solidFill>
                <a:schemeClr val="tx1"/>
              </a:solidFill>
              <a:effectLst/>
              <a:latin typeface="+mn-lt"/>
              <a:ea typeface="+mn-ea"/>
              <a:cs typeface="+mn-cs"/>
            </a:endParaRPr>
          </a:p>
          <a:p>
            <a:r>
              <a:rPr lang="en-US" sz="900" b="1" kern="1200" dirty="0" smtClean="0">
                <a:solidFill>
                  <a:schemeClr val="tx1"/>
                </a:solidFill>
                <a:effectLst/>
                <a:latin typeface="+mn-lt"/>
                <a:ea typeface="+mn-ea"/>
                <a:cs typeface="+mn-cs"/>
              </a:rPr>
              <a:t> </a:t>
            </a:r>
            <a:endParaRPr lang="en-US" sz="900" kern="1200" dirty="0" smtClean="0">
              <a:solidFill>
                <a:schemeClr val="tx1"/>
              </a:solidFill>
              <a:effectLst/>
              <a:latin typeface="+mn-lt"/>
              <a:ea typeface="+mn-ea"/>
              <a:cs typeface="+mn-cs"/>
            </a:endParaRPr>
          </a:p>
          <a:p>
            <a:r>
              <a:rPr lang="en-US" sz="900" b="1" kern="1200" dirty="0" smtClean="0">
                <a:solidFill>
                  <a:schemeClr val="tx1"/>
                </a:solidFill>
                <a:effectLst/>
                <a:latin typeface="+mn-lt"/>
                <a:ea typeface="+mn-ea"/>
                <a:cs typeface="+mn-cs"/>
              </a:rPr>
              <a:t>Outlook.com</a:t>
            </a:r>
            <a:endParaRPr lang="en-US" sz="900" kern="1200" dirty="0" smtClean="0">
              <a:solidFill>
                <a:schemeClr val="tx1"/>
              </a:solidFill>
              <a:effectLst/>
              <a:latin typeface="+mn-lt"/>
              <a:ea typeface="+mn-ea"/>
              <a:cs typeface="+mn-cs"/>
            </a:endParaRPr>
          </a:p>
          <a:p>
            <a:pPr lvl="0"/>
            <a:r>
              <a:rPr lang="en-GB" sz="900" kern="1200" dirty="0" smtClean="0">
                <a:solidFill>
                  <a:schemeClr val="tx1"/>
                </a:solidFill>
                <a:effectLst/>
                <a:latin typeface="+mn-lt"/>
                <a:ea typeface="+mn-ea"/>
                <a:cs typeface="+mn-cs"/>
              </a:rPr>
              <a:t>Advertisers can reach more than 218 million monthly unique visitors and over 41 million average visitors per day. </a:t>
            </a:r>
            <a:endParaRPr lang="en-US" sz="900" kern="1200" dirty="0" smtClean="0">
              <a:solidFill>
                <a:schemeClr val="tx1"/>
              </a:solidFill>
              <a:effectLst/>
              <a:latin typeface="+mn-lt"/>
              <a:ea typeface="+mn-ea"/>
              <a:cs typeface="+mn-cs"/>
            </a:endParaRPr>
          </a:p>
          <a:p>
            <a:pPr lvl="0"/>
            <a:r>
              <a:rPr lang="en-US" sz="900" kern="1200" dirty="0" err="1" smtClean="0">
                <a:solidFill>
                  <a:schemeClr val="tx1"/>
                </a:solidFill>
                <a:effectLst/>
                <a:latin typeface="+mn-lt"/>
                <a:ea typeface="+mn-ea"/>
                <a:cs typeface="+mn-cs"/>
              </a:rPr>
              <a:t>versaTiles</a:t>
            </a:r>
            <a:r>
              <a:rPr lang="en-US" sz="900" kern="1200" dirty="0" smtClean="0">
                <a:solidFill>
                  <a:schemeClr val="tx1"/>
                </a:solidFill>
                <a:effectLst/>
                <a:latin typeface="+mn-lt"/>
                <a:ea typeface="+mn-ea"/>
                <a:cs typeface="+mn-cs"/>
              </a:rPr>
              <a:t>, our new ad product is available to an exclusive list of Windows 8-approved advertisers. It provides targeting capabilities that are included in the price. </a:t>
            </a:r>
          </a:p>
          <a:p>
            <a:pPr lvl="0"/>
            <a:r>
              <a:rPr lang="en-US" sz="900" kern="1200" dirty="0" smtClean="0">
                <a:solidFill>
                  <a:schemeClr val="tx1"/>
                </a:solidFill>
                <a:effectLst/>
                <a:latin typeface="+mn-lt"/>
                <a:ea typeface="+mn-ea"/>
                <a:cs typeface="+mn-cs"/>
              </a:rPr>
              <a:t>Advertisers can select from 5 template consumer experiences and have the freedom to customize creative, media types and brand messages to engage audiences that matter to them most.</a:t>
            </a:r>
          </a:p>
          <a:p>
            <a:r>
              <a:rPr lang="en-US" sz="900" b="1" kern="1200" dirty="0" smtClean="0">
                <a:solidFill>
                  <a:schemeClr val="tx1"/>
                </a:solidFill>
                <a:effectLst/>
                <a:latin typeface="+mn-lt"/>
                <a:ea typeface="+mn-ea"/>
                <a:cs typeface="+mn-cs"/>
              </a:rPr>
              <a:t> </a:t>
            </a:r>
            <a:endParaRPr lang="en-US" sz="900" kern="1200" dirty="0" smtClean="0">
              <a:solidFill>
                <a:schemeClr val="tx1"/>
              </a:solidFill>
              <a:effectLst/>
              <a:latin typeface="+mn-lt"/>
              <a:ea typeface="+mn-ea"/>
              <a:cs typeface="+mn-cs"/>
            </a:endParaRPr>
          </a:p>
          <a:p>
            <a:r>
              <a:rPr lang="en-US" sz="900" b="1" kern="1200" dirty="0" smtClean="0">
                <a:solidFill>
                  <a:schemeClr val="tx1"/>
                </a:solidFill>
                <a:effectLst/>
                <a:latin typeface="+mn-lt"/>
                <a:ea typeface="+mn-ea"/>
                <a:cs typeface="+mn-cs"/>
              </a:rPr>
              <a:t>Ads in Apps for Windows 8 and 8.1</a:t>
            </a:r>
            <a:endParaRPr lang="en-US" sz="900" kern="1200" dirty="0" smtClean="0">
              <a:solidFill>
                <a:schemeClr val="tx1"/>
              </a:solidFill>
              <a:effectLst/>
              <a:latin typeface="+mn-lt"/>
              <a:ea typeface="+mn-ea"/>
              <a:cs typeface="+mn-cs"/>
            </a:endParaRPr>
          </a:p>
          <a:p>
            <a:r>
              <a:rPr lang="en-US" sz="900" b="1" kern="1200" dirty="0" smtClean="0">
                <a:solidFill>
                  <a:schemeClr val="tx1"/>
                </a:solidFill>
                <a:effectLst/>
                <a:latin typeface="+mn-lt"/>
                <a:ea typeface="+mn-ea"/>
                <a:cs typeface="+mn-cs"/>
              </a:rPr>
              <a:t>Bing</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Ads can run in Bing Apps like Finance, News, Sports, Travel and Weather.</a:t>
            </a:r>
          </a:p>
          <a:p>
            <a:r>
              <a:rPr lang="en-US" sz="900" b="1" kern="1200" dirty="0" smtClean="0">
                <a:solidFill>
                  <a:schemeClr val="tx1"/>
                </a:solidFill>
                <a:effectLst/>
                <a:latin typeface="+mn-lt"/>
                <a:ea typeface="+mn-ea"/>
                <a:cs typeface="+mn-cs"/>
              </a:rPr>
              <a:t>Skype</a:t>
            </a:r>
            <a:r>
              <a:rPr lang="en-US" sz="900" kern="1200" dirty="0" smtClean="0">
                <a:solidFill>
                  <a:schemeClr val="tx1"/>
                </a:solidFill>
                <a:effectLst/>
                <a:latin typeface="+mn-lt"/>
                <a:ea typeface="+mn-ea"/>
                <a:cs typeface="+mn-cs"/>
              </a:rPr>
              <a:t> </a:t>
            </a:r>
          </a:p>
          <a:p>
            <a:pPr lvl="0"/>
            <a:r>
              <a:rPr lang="en-US" sz="900" kern="1200" dirty="0" smtClean="0">
                <a:solidFill>
                  <a:schemeClr val="tx1"/>
                </a:solidFill>
                <a:effectLst/>
                <a:latin typeface="+mn-lt"/>
                <a:ea typeface="+mn-ea"/>
                <a:cs typeface="+mn-cs"/>
              </a:rPr>
              <a:t>Powerful homepage and in-call ad experiences with Skype for Windows 8 allow you to make brand connections when consumer connections are made</a:t>
            </a:r>
          </a:p>
          <a:p>
            <a:r>
              <a:rPr lang="en-US" sz="900" b="1" kern="1200" dirty="0" smtClean="0">
                <a:solidFill>
                  <a:schemeClr val="tx1"/>
                </a:solidFill>
                <a:effectLst/>
                <a:latin typeface="+mn-lt"/>
                <a:ea typeface="+mn-ea"/>
                <a:cs typeface="+mn-cs"/>
              </a:rPr>
              <a:t>Xbox</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Three pre-installed applications: Xbox Games, Xbox Music and Xbox Video transcend the console to bring exceptional entertainment content to consumers and rich ad opportunities for marketers.</a:t>
            </a:r>
          </a:p>
          <a:p>
            <a:r>
              <a:rPr lang="en-US" sz="900" b="1" kern="1200" dirty="0" smtClean="0">
                <a:solidFill>
                  <a:schemeClr val="tx1"/>
                </a:solidFill>
                <a:effectLst/>
                <a:latin typeface="+mn-lt"/>
                <a:ea typeface="+mn-ea"/>
                <a:cs typeface="+mn-cs"/>
              </a:rPr>
              <a:t> </a:t>
            </a:r>
            <a:endParaRPr lang="en-US" sz="900" kern="1200" dirty="0" smtClean="0">
              <a:solidFill>
                <a:schemeClr val="tx1"/>
              </a:solidFill>
              <a:effectLst/>
              <a:latin typeface="+mn-lt"/>
              <a:ea typeface="+mn-ea"/>
              <a:cs typeface="+mn-cs"/>
            </a:endParaRPr>
          </a:p>
          <a:p>
            <a:r>
              <a:rPr lang="en-US" sz="900" b="1" kern="1200" dirty="0" smtClean="0">
                <a:solidFill>
                  <a:schemeClr val="tx1"/>
                </a:solidFill>
                <a:effectLst/>
                <a:latin typeface="+mn-lt"/>
                <a:ea typeface="+mn-ea"/>
                <a:cs typeface="+mn-cs"/>
              </a:rPr>
              <a:t>App Network Apps</a:t>
            </a:r>
            <a:endParaRPr lang="en-US" sz="900" kern="1200" dirty="0" smtClean="0">
              <a:solidFill>
                <a:schemeClr val="tx1"/>
              </a:solidFill>
              <a:effectLst/>
              <a:latin typeface="+mn-lt"/>
              <a:ea typeface="+mn-ea"/>
              <a:cs typeface="+mn-cs"/>
            </a:endParaRPr>
          </a:p>
          <a:p>
            <a:pPr lvl="0"/>
            <a:r>
              <a:rPr lang="en-US" sz="900" kern="1200" dirty="0" smtClean="0">
                <a:solidFill>
                  <a:schemeClr val="tx1"/>
                </a:solidFill>
                <a:effectLst/>
                <a:latin typeface="+mn-lt"/>
                <a:ea typeface="+mn-ea"/>
                <a:cs typeface="+mn-cs"/>
              </a:rPr>
              <a:t>Contributions from publishers such as </a:t>
            </a:r>
            <a:r>
              <a:rPr lang="en-US" sz="900" kern="1200" dirty="0" err="1" smtClean="0">
                <a:solidFill>
                  <a:schemeClr val="tx1"/>
                </a:solidFill>
                <a:effectLst/>
                <a:latin typeface="+mn-lt"/>
                <a:ea typeface="+mn-ea"/>
                <a:cs typeface="+mn-cs"/>
              </a:rPr>
              <a:t>AccuWeather</a:t>
            </a:r>
            <a:r>
              <a:rPr lang="en-US" sz="900" kern="1200" dirty="0" smtClean="0">
                <a:solidFill>
                  <a:schemeClr val="tx1"/>
                </a:solidFill>
                <a:effectLst/>
                <a:latin typeface="+mn-lt"/>
                <a:ea typeface="+mn-ea"/>
                <a:cs typeface="+mn-cs"/>
              </a:rPr>
              <a:t>, Slacker Radio, and Tribune are among the growing volume of premium consumer apps in which your ads can appear.</a:t>
            </a:r>
          </a:p>
          <a:p>
            <a:pPr lvl="0"/>
            <a:r>
              <a:rPr lang="en-US" sz="900" kern="1200" dirty="0" smtClean="0">
                <a:solidFill>
                  <a:schemeClr val="tx1"/>
                </a:solidFill>
                <a:effectLst/>
                <a:latin typeface="+mn-lt"/>
                <a:ea typeface="+mn-ea"/>
                <a:cs typeface="+mn-cs"/>
              </a:rPr>
              <a:t>Unlike competitors, Ads in Apps delivers a brand-safe environment across all assets including the App Network.</a:t>
            </a:r>
          </a:p>
          <a:p>
            <a:endParaRPr lang="en-US" dirty="0"/>
          </a:p>
        </p:txBody>
      </p:sp>
      <p:sp>
        <p:nvSpPr>
          <p:cNvPr id="4" name="Slide Number Placeholder 3"/>
          <p:cNvSpPr>
            <a:spLocks noGrp="1"/>
          </p:cNvSpPr>
          <p:nvPr>
            <p:ph type="sldNum" sz="quarter" idx="10"/>
          </p:nvPr>
        </p:nvSpPr>
        <p:spPr/>
        <p:txBody>
          <a:bodyPr/>
          <a:lstStyle/>
          <a:p>
            <a:fld id="{7D674D7C-D83E-46AD-AF31-0021BBABE069}" type="slidenum">
              <a:rPr lang="en-US" smtClean="0"/>
              <a:t>9</a:t>
            </a:fld>
            <a:endParaRPr lang="en-US" dirty="0"/>
          </a:p>
        </p:txBody>
      </p:sp>
    </p:spTree>
    <p:extLst>
      <p:ext uri="{BB962C8B-B14F-4D97-AF65-F5344CB8AC3E}">
        <p14:creationId xmlns:p14="http://schemas.microsoft.com/office/powerpoint/2010/main" val="25056832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3.jpg"/><Relationship Id="rId3" Type="http://schemas.openxmlformats.org/officeDocument/2006/relationships/image" Target="../media/image2.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png"/><Relationship Id="rId4" Type="http://schemas.openxmlformats.org/officeDocument/2006/relationships/image" Target="../media/image6.png"/><Relationship Id="rId5" Type="http://schemas.openxmlformats.org/officeDocument/2006/relationships/image" Target="../media/image7.png"/><Relationship Id="rId1" Type="http://schemas.openxmlformats.org/officeDocument/2006/relationships/slideMaster" Target="../slideMasters/slideMaster2.xml"/><Relationship Id="rId2" Type="http://schemas.openxmlformats.org/officeDocument/2006/relationships/image" Target="../media/image4.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option 1">
    <p:spTree>
      <p:nvGrpSpPr>
        <p:cNvPr id="1" name=""/>
        <p:cNvGrpSpPr/>
        <p:nvPr/>
      </p:nvGrpSpPr>
      <p:grpSpPr>
        <a:xfrm>
          <a:off x="0" y="0"/>
          <a:ext cx="0" cy="0"/>
          <a:chOff x="0" y="0"/>
          <a:chExt cx="0" cy="0"/>
        </a:xfrm>
      </p:grpSpPr>
      <p:pic>
        <p:nvPicPr>
          <p:cNvPr id="7" name="Picture 6" descr="MSA4.png"/>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37518" cy="5143500"/>
          </a:xfrm>
          <a:prstGeom prst="rect">
            <a:avLst/>
          </a:prstGeom>
        </p:spPr>
      </p:pic>
      <p:sp>
        <p:nvSpPr>
          <p:cNvPr id="8" name="Rectangle 7"/>
          <p:cNvSpPr/>
          <p:nvPr userDrawn="1"/>
        </p:nvSpPr>
        <p:spPr bwMode="gray">
          <a:xfrm>
            <a:off x="201932" y="2115545"/>
            <a:ext cx="4000294" cy="2440154"/>
          </a:xfrm>
          <a:prstGeom prst="rect">
            <a:avLst/>
          </a:prstGeom>
          <a:solidFill>
            <a:srgbClr val="68217A">
              <a:alpha val="95000"/>
            </a:srgbClr>
          </a:solidFill>
        </p:spPr>
        <p:txBody>
          <a:bodyPr vert="horz" wrap="square" lIns="0" tIns="0" rIns="0" bIns="0" rtlCol="0">
            <a:noAutofit/>
          </a:bodyPr>
          <a:lstStyle/>
          <a:p>
            <a:pPr marR="0" lvl="0" indent="0" defTabSz="699776" fontAlgn="auto">
              <a:lnSpc>
                <a:spcPct val="90000"/>
              </a:lnSpc>
              <a:spcBef>
                <a:spcPct val="20000"/>
              </a:spcBef>
              <a:spcAft>
                <a:spcPts val="0"/>
              </a:spcAft>
              <a:buClrTx/>
              <a:buSzPct val="90000"/>
              <a:buFont typeface="Arial" pitchFamily="34" charset="0"/>
              <a:buNone/>
              <a:tabLst/>
            </a:pPr>
            <a:endParaRPr lang="en-US" sz="2101" spc="0" baseline="0" dirty="0" smtClean="0">
              <a:solidFill>
                <a:schemeClr val="tx2"/>
              </a:solidFill>
              <a:latin typeface="+mj-lt"/>
            </a:endParaRPr>
          </a:p>
        </p:txBody>
      </p:sp>
      <p:sp>
        <p:nvSpPr>
          <p:cNvPr id="5" name="Text Placeholder 4"/>
          <p:cNvSpPr>
            <a:spLocks noGrp="1"/>
          </p:cNvSpPr>
          <p:nvPr>
            <p:ph type="body" sz="quarter" idx="12" hasCustomPrompt="1"/>
          </p:nvPr>
        </p:nvSpPr>
        <p:spPr>
          <a:xfrm>
            <a:off x="201929" y="3486150"/>
            <a:ext cx="4000296" cy="1069549"/>
          </a:xfrm>
          <a:prstGeom prst="rect">
            <a:avLst/>
          </a:prstGeom>
          <a:noFill/>
        </p:spPr>
        <p:txBody>
          <a:bodyPr lIns="107563" tIns="80672" rIns="107563" bIns="80672">
            <a:normAutofit/>
          </a:bodyPr>
          <a:lstStyle>
            <a:lvl1pPr marL="0" indent="0">
              <a:lnSpc>
                <a:spcPct val="100000"/>
              </a:lnSpc>
              <a:spcBef>
                <a:spcPts val="0"/>
              </a:spcBef>
              <a:buNone/>
              <a:defRPr sz="1600" spc="0" baseline="0">
                <a:solidFill>
                  <a:schemeClr val="tx2"/>
                </a:solidFill>
                <a:latin typeface="+mn-lt"/>
              </a:defRPr>
            </a:lvl1pPr>
          </a:lstStyle>
          <a:p>
            <a:pPr lvl="0"/>
            <a:r>
              <a:rPr lang="en-US" dirty="0" smtClean="0"/>
              <a:t>Speaker Name</a:t>
            </a:r>
          </a:p>
        </p:txBody>
      </p:sp>
      <p:sp>
        <p:nvSpPr>
          <p:cNvPr id="9" name="Title 1"/>
          <p:cNvSpPr>
            <a:spLocks noGrp="1"/>
          </p:cNvSpPr>
          <p:nvPr>
            <p:ph type="title" hasCustomPrompt="1"/>
          </p:nvPr>
        </p:nvSpPr>
        <p:spPr>
          <a:xfrm>
            <a:off x="201929" y="2115545"/>
            <a:ext cx="4000296" cy="1356957"/>
          </a:xfrm>
          <a:noFill/>
        </p:spPr>
        <p:txBody>
          <a:bodyPr lIns="107563" tIns="67227" rIns="107563" bIns="67227" anchor="t" anchorCtr="0"/>
          <a:lstStyle>
            <a:lvl1pPr algn="l" defTabSz="699776" rtl="0" eaLnBrk="1" latinLnBrk="0" hangingPunct="1">
              <a:lnSpc>
                <a:spcPct val="100000"/>
              </a:lnSpc>
              <a:spcBef>
                <a:spcPct val="0"/>
              </a:spcBef>
              <a:buNone/>
              <a:defRPr lang="en-US" sz="3600" b="0" kern="1200" cap="none" spc="-75" baseline="0" dirty="0">
                <a:ln w="3175">
                  <a:noFill/>
                </a:ln>
                <a:gradFill>
                  <a:gsLst>
                    <a:gs pos="5833">
                      <a:srgbClr val="FFFFFF"/>
                    </a:gs>
                    <a:gs pos="18000">
                      <a:srgbClr val="FFFFFF"/>
                    </a:gs>
                  </a:gsLst>
                  <a:lin ang="5400000" scaled="0"/>
                </a:gradFill>
                <a:effectLst/>
                <a:latin typeface="+mj-lt"/>
                <a:ea typeface="+mn-ea"/>
                <a:cs typeface="Segoe UI" pitchFamily="34" charset="0"/>
              </a:defRPr>
            </a:lvl1pPr>
          </a:lstStyle>
          <a:p>
            <a:r>
              <a:rPr lang="en-US" dirty="0" smtClean="0"/>
              <a:t>Presentation title</a:t>
            </a:r>
            <a:endParaRPr lang="en-US" dirty="0"/>
          </a:p>
        </p:txBody>
      </p:sp>
      <p:pic>
        <p:nvPicPr>
          <p:cNvPr id="53" name="Picture 52"/>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bwMode="gray">
          <a:xfrm>
            <a:off x="201928" y="217134"/>
            <a:ext cx="1176558" cy="252071"/>
          </a:xfrm>
          <a:prstGeom prst="rect">
            <a:avLst/>
          </a:prstGeom>
        </p:spPr>
      </p:pic>
    </p:spTree>
    <p:extLst>
      <p:ext uri="{BB962C8B-B14F-4D97-AF65-F5344CB8AC3E}">
        <p14:creationId xmlns:p14="http://schemas.microsoft.com/office/powerpoint/2010/main" val="387836690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option 1">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886"/>
            <a:ext cx="9137518" cy="5141728"/>
          </a:xfrm>
          <a:prstGeom prst="rect">
            <a:avLst/>
          </a:prstGeom>
        </p:spPr>
      </p:pic>
      <p:sp>
        <p:nvSpPr>
          <p:cNvPr id="8" name="Rectangle 7"/>
          <p:cNvSpPr/>
          <p:nvPr userDrawn="1"/>
        </p:nvSpPr>
        <p:spPr bwMode="gray">
          <a:xfrm>
            <a:off x="201932" y="2115545"/>
            <a:ext cx="4000294" cy="2440154"/>
          </a:xfrm>
          <a:prstGeom prst="rect">
            <a:avLst/>
          </a:prstGeom>
          <a:solidFill>
            <a:srgbClr val="BA141A">
              <a:alpha val="95000"/>
            </a:srgbClr>
          </a:solidFill>
        </p:spPr>
        <p:txBody>
          <a:bodyPr vert="horz" wrap="square" lIns="0" tIns="0" rIns="0" bIns="0" rtlCol="0">
            <a:noAutofit/>
          </a:bodyPr>
          <a:lstStyle/>
          <a:p>
            <a:pPr marR="0" lvl="0" indent="0" defTabSz="699776" fontAlgn="auto">
              <a:lnSpc>
                <a:spcPct val="90000"/>
              </a:lnSpc>
              <a:spcBef>
                <a:spcPct val="20000"/>
              </a:spcBef>
              <a:spcAft>
                <a:spcPts val="0"/>
              </a:spcAft>
              <a:buClrTx/>
              <a:buSzPct val="90000"/>
              <a:buFont typeface="Arial" pitchFamily="34" charset="0"/>
              <a:buNone/>
              <a:tabLst/>
            </a:pPr>
            <a:endParaRPr lang="en-US" sz="2101" spc="0" baseline="0" dirty="0" smtClean="0">
              <a:solidFill>
                <a:schemeClr val="tx2"/>
              </a:solidFill>
              <a:latin typeface="+mj-lt"/>
            </a:endParaRPr>
          </a:p>
        </p:txBody>
      </p:sp>
      <p:sp>
        <p:nvSpPr>
          <p:cNvPr id="5" name="Text Placeholder 4"/>
          <p:cNvSpPr>
            <a:spLocks noGrp="1"/>
          </p:cNvSpPr>
          <p:nvPr>
            <p:ph type="body" sz="quarter" idx="12" hasCustomPrompt="1"/>
          </p:nvPr>
        </p:nvSpPr>
        <p:spPr>
          <a:xfrm>
            <a:off x="201929" y="3486150"/>
            <a:ext cx="4000296" cy="1069549"/>
          </a:xfrm>
          <a:prstGeom prst="rect">
            <a:avLst/>
          </a:prstGeom>
          <a:noFill/>
        </p:spPr>
        <p:txBody>
          <a:bodyPr lIns="107563" tIns="80672" rIns="107563" bIns="80672">
            <a:normAutofit/>
          </a:bodyPr>
          <a:lstStyle>
            <a:lvl1pPr marL="0" indent="0">
              <a:lnSpc>
                <a:spcPct val="100000"/>
              </a:lnSpc>
              <a:spcBef>
                <a:spcPts val="0"/>
              </a:spcBef>
              <a:buNone/>
              <a:defRPr sz="1600" spc="0" baseline="0">
                <a:solidFill>
                  <a:schemeClr val="tx2"/>
                </a:solidFill>
                <a:latin typeface="+mn-lt"/>
              </a:defRPr>
            </a:lvl1pPr>
          </a:lstStyle>
          <a:p>
            <a:pPr lvl="0"/>
            <a:r>
              <a:rPr lang="en-US" dirty="0" smtClean="0"/>
              <a:t>Speaker Name</a:t>
            </a:r>
          </a:p>
        </p:txBody>
      </p:sp>
      <p:sp>
        <p:nvSpPr>
          <p:cNvPr id="9" name="Title 1"/>
          <p:cNvSpPr>
            <a:spLocks noGrp="1"/>
          </p:cNvSpPr>
          <p:nvPr>
            <p:ph type="title" hasCustomPrompt="1"/>
          </p:nvPr>
        </p:nvSpPr>
        <p:spPr>
          <a:xfrm>
            <a:off x="201929" y="2115545"/>
            <a:ext cx="4000296" cy="1356957"/>
          </a:xfrm>
          <a:noFill/>
        </p:spPr>
        <p:txBody>
          <a:bodyPr lIns="107563" tIns="67227" rIns="107563" bIns="67227" anchor="t" anchorCtr="0"/>
          <a:lstStyle>
            <a:lvl1pPr algn="l" defTabSz="699776" rtl="0" eaLnBrk="1" latinLnBrk="0" hangingPunct="1">
              <a:lnSpc>
                <a:spcPct val="100000"/>
              </a:lnSpc>
              <a:spcBef>
                <a:spcPct val="0"/>
              </a:spcBef>
              <a:buNone/>
              <a:defRPr lang="en-US" sz="3600" b="0" kern="1200" cap="none" spc="-75" baseline="0" dirty="0">
                <a:ln w="3175">
                  <a:noFill/>
                </a:ln>
                <a:gradFill>
                  <a:gsLst>
                    <a:gs pos="5833">
                      <a:srgbClr val="FFFFFF"/>
                    </a:gs>
                    <a:gs pos="18000">
                      <a:srgbClr val="FFFFFF"/>
                    </a:gs>
                  </a:gsLst>
                  <a:lin ang="5400000" scaled="0"/>
                </a:gradFill>
                <a:effectLst/>
                <a:latin typeface="+mj-lt"/>
                <a:ea typeface="+mn-ea"/>
                <a:cs typeface="Segoe UI" pitchFamily="34" charset="0"/>
              </a:defRPr>
            </a:lvl1pPr>
          </a:lstStyle>
          <a:p>
            <a:r>
              <a:rPr lang="en-US" dirty="0" smtClean="0"/>
              <a:t>Presentation title</a:t>
            </a:r>
            <a:endParaRPr lang="en-US" dirty="0"/>
          </a:p>
        </p:txBody>
      </p:sp>
      <p:pic>
        <p:nvPicPr>
          <p:cNvPr id="10" name="Picture 9"/>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bwMode="gray">
          <a:xfrm>
            <a:off x="201928" y="217134"/>
            <a:ext cx="1176558" cy="252071"/>
          </a:xfrm>
          <a:prstGeom prst="rect">
            <a:avLst/>
          </a:prstGeom>
          <a:effectLst>
            <a:outerShdw blurRad="50800" dist="12700" dir="5400000" algn="ctr" rotWithShape="0">
              <a:schemeClr val="tx1">
                <a:alpha val="40000"/>
              </a:schemeClr>
            </a:outerShdw>
          </a:effectLst>
        </p:spPr>
      </p:pic>
    </p:spTree>
    <p:extLst>
      <p:ext uri="{BB962C8B-B14F-4D97-AF65-F5344CB8AC3E}">
        <p14:creationId xmlns:p14="http://schemas.microsoft.com/office/powerpoint/2010/main" val="127072004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xmlns:p14="http://schemas.microsoft.com/office/powerpoint/2010/mai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Light Custom Layout 1">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8698259"/>
      </p:ext>
    </p:extLst>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Light Custom Layout 1">
    <p:spTree>
      <p:nvGrpSpPr>
        <p:cNvPr id="1" name=""/>
        <p:cNvGrpSpPr/>
        <p:nvPr/>
      </p:nvGrpSpPr>
      <p:grpSpPr>
        <a:xfrm>
          <a:off x="0" y="0"/>
          <a:ext cx="0" cy="0"/>
          <a:chOff x="0" y="0"/>
          <a:chExt cx="0" cy="0"/>
        </a:xfrm>
      </p:grpSpPr>
      <p:sp>
        <p:nvSpPr>
          <p:cNvPr id="2" name="Title 1"/>
          <p:cNvSpPr>
            <a:spLocks noGrp="1"/>
          </p:cNvSpPr>
          <p:nvPr>
            <p:ph type="title"/>
          </p:nvPr>
        </p:nvSpPr>
        <p:spPr>
          <a:xfrm>
            <a:off x="301783" y="217134"/>
            <a:ext cx="8540434" cy="674749"/>
          </a:xfrm>
        </p:spPr>
        <p:txBody>
          <a:bodyPr lIns="0" tIns="0" rIns="0" bIns="0"/>
          <a:lstStyle>
            <a:lvl1pPr>
              <a:defRPr sz="2800"/>
            </a:lvl1pPr>
          </a:lstStyle>
          <a:p>
            <a:r>
              <a:rPr lang="en-US" dirty="0" smtClean="0"/>
              <a:t>Click to edit Master title style</a:t>
            </a:r>
            <a:endParaRPr lang="en-US" dirty="0"/>
          </a:p>
        </p:txBody>
      </p:sp>
      <p:sp>
        <p:nvSpPr>
          <p:cNvPr id="9" name="Text Placeholder 4"/>
          <p:cNvSpPr>
            <a:spLocks noGrp="1"/>
          </p:cNvSpPr>
          <p:nvPr>
            <p:ph type="body" sz="quarter" idx="18"/>
          </p:nvPr>
        </p:nvSpPr>
        <p:spPr>
          <a:xfrm>
            <a:off x="300723" y="4510697"/>
            <a:ext cx="8542553" cy="290849"/>
          </a:xfrm>
        </p:spPr>
        <p:txBody>
          <a:bodyPr lIns="0" tIns="0" rIns="0" bIns="0" anchor="b">
            <a:noAutofit/>
          </a:bodyPr>
          <a:lstStyle>
            <a:lvl1pPr marL="0" indent="0">
              <a:buNone/>
              <a:defRPr lang="en-US" sz="600" dirty="0">
                <a:solidFill>
                  <a:schemeClr val="tx1"/>
                </a:solidFill>
                <a:latin typeface="+mn-lt"/>
              </a:defRPr>
            </a:lvl1pPr>
          </a:lstStyle>
          <a:p>
            <a:pPr marL="0" lvl="0" indent="0">
              <a:buNone/>
            </a:pPr>
            <a:r>
              <a:rPr lang="en-US" smtClean="0"/>
              <a:t>Click to edit Master text styles</a:t>
            </a:r>
          </a:p>
        </p:txBody>
      </p:sp>
    </p:spTree>
    <p:extLst>
      <p:ext uri="{BB962C8B-B14F-4D97-AF65-F5344CB8AC3E}">
        <p14:creationId xmlns:p14="http://schemas.microsoft.com/office/powerpoint/2010/main" val="2204442335"/>
      </p:ext>
    </p:extLst>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Section Break ">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01930" y="1563131"/>
            <a:ext cx="8740142" cy="1347163"/>
          </a:xfrm>
          <a:noFill/>
        </p:spPr>
        <p:txBody>
          <a:bodyPr tIns="89629" bIns="89629" anchor="t" anchorCtr="0"/>
          <a:lstStyle>
            <a:lvl1pPr>
              <a:defRPr sz="6000" spc="-74" baseline="0">
                <a:solidFill>
                  <a:schemeClr val="bg2"/>
                </a:solidFill>
              </a:defRPr>
            </a:lvl1pPr>
          </a:lstStyle>
          <a:p>
            <a:r>
              <a:rPr lang="en-US" dirty="0" smtClean="0"/>
              <a:t>Section title</a:t>
            </a:r>
            <a:endParaRPr lang="en-US" dirty="0"/>
          </a:p>
        </p:txBody>
      </p:sp>
    </p:spTree>
    <p:extLst>
      <p:ext uri="{BB962C8B-B14F-4D97-AF65-F5344CB8AC3E}">
        <p14:creationId xmlns:p14="http://schemas.microsoft.com/office/powerpoint/2010/main" val="2002870135"/>
      </p:ext>
    </p:extLst>
  </p:cSld>
  <p:clrMapOvr>
    <a:overrideClrMapping bg1="dk1" tx1="lt1" bg2="dk2" tx2="lt2" accent1="accent1" accent2="accent2" accent3="accent3" accent4="accent4" accent5="accent5" accent6="accent6" hlink="hlink" folHlink="folHlink"/>
  </p:clrMapOvr>
  <p:transition xmlns:p14="http://schemas.microsoft.com/office/powerpoint/2010/main">
    <p:fade/>
  </p:transition>
  <p:timing>
    <p:tnLst>
      <p:par>
        <p:cTn xmlns:p14="http://schemas.microsoft.com/office/powerpoint/2010/main" id="1" dur="indefinite" restart="never" nodeType="tmRoot"/>
      </p:par>
    </p:tnLst>
  </p:timing>
  <p:hf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4" name="Slide Number Placeholder 3"/>
          <p:cNvSpPr>
            <a:spLocks noGrp="1"/>
          </p:cNvSpPr>
          <p:nvPr>
            <p:ph type="sldNum" sz="quarter" idx="14"/>
          </p:nvPr>
        </p:nvSpPr>
        <p:spPr>
          <a:xfrm>
            <a:off x="8604647" y="4836319"/>
            <a:ext cx="339329" cy="204788"/>
          </a:xfrm>
          <a:prstGeom prst="rect">
            <a:avLst/>
          </a:prstGeom>
        </p:spPr>
        <p:txBody>
          <a:bodyPr lIns="68580" tIns="34290" rIns="68580" bIns="34290"/>
          <a:lstStyle/>
          <a:p>
            <a:fld id="{4FB1B825-3A76-456B-A4F1-9CCC837475CF}" type="slidenum">
              <a:rPr lang="en-US" smtClean="0">
                <a:solidFill>
                  <a:srgbClr val="505050"/>
                </a:solidFill>
              </a:rPr>
              <a:pPr/>
              <a:t>‹#›</a:t>
            </a:fld>
            <a:endParaRPr lang="en-US">
              <a:solidFill>
                <a:srgbClr val="505050"/>
              </a:solidFill>
            </a:endParaRPr>
          </a:p>
        </p:txBody>
      </p:sp>
      <p:sp>
        <p:nvSpPr>
          <p:cNvPr id="6" name="Title 5"/>
          <p:cNvSpPr>
            <a:spLocks noGrp="1"/>
          </p:cNvSpPr>
          <p:nvPr>
            <p:ph type="title" hasCustomPrompt="1"/>
          </p:nvPr>
        </p:nvSpPr>
        <p:spPr/>
        <p:txBody>
          <a:bodyPr/>
          <a:lstStyle/>
          <a:p>
            <a:r>
              <a:rPr lang="en-US" dirty="0" smtClean="0"/>
              <a:t>Click to edit title</a:t>
            </a:r>
            <a:endParaRPr lang="en-US" dirty="0"/>
          </a:p>
        </p:txBody>
      </p:sp>
      <p:sp>
        <p:nvSpPr>
          <p:cNvPr id="7" name="Text Placeholder 9"/>
          <p:cNvSpPr>
            <a:spLocks noGrp="1"/>
          </p:cNvSpPr>
          <p:nvPr>
            <p:ph type="body" sz="quarter" idx="13" hasCustomPrompt="1"/>
          </p:nvPr>
        </p:nvSpPr>
        <p:spPr>
          <a:xfrm>
            <a:off x="200025" y="4674088"/>
            <a:ext cx="8743950" cy="109069"/>
          </a:xfrm>
        </p:spPr>
        <p:txBody>
          <a:bodyPr tIns="0" bIns="25718" anchor="b" anchorCtr="0"/>
          <a:lstStyle>
            <a:lvl1pPr>
              <a:spcBef>
                <a:spcPts val="0"/>
              </a:spcBef>
              <a:defRPr sz="600">
                <a:solidFill>
                  <a:schemeClr val="tx1"/>
                </a:solidFill>
                <a:latin typeface="+mn-lt"/>
              </a:defRPr>
            </a:lvl1pPr>
            <a:lvl2pPr>
              <a:defRPr sz="500"/>
            </a:lvl2pPr>
          </a:lstStyle>
          <a:p>
            <a:pPr lvl="0"/>
            <a:r>
              <a:rPr lang="en-US" dirty="0" smtClean="0"/>
              <a:t>Footnote</a:t>
            </a:r>
          </a:p>
        </p:txBody>
      </p:sp>
      <p:sp>
        <p:nvSpPr>
          <p:cNvPr id="8" name="Text Placeholder 4"/>
          <p:cNvSpPr>
            <a:spLocks noGrp="1"/>
          </p:cNvSpPr>
          <p:nvPr>
            <p:ph type="body" sz="quarter" idx="11" hasCustomPrompt="1"/>
          </p:nvPr>
        </p:nvSpPr>
        <p:spPr>
          <a:xfrm>
            <a:off x="200025" y="846022"/>
            <a:ext cx="8743950" cy="290977"/>
          </a:xfrm>
        </p:spPr>
        <p:txBody>
          <a:bodyPr/>
          <a:lstStyle>
            <a:lvl1pPr>
              <a:defRPr>
                <a:solidFill>
                  <a:schemeClr val="accent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vl6pPr>
              <a:defRPr>
                <a:solidFill>
                  <a:schemeClr val="accent1"/>
                </a:solidFill>
              </a:defRPr>
            </a:lvl6pPr>
          </a:lstStyle>
          <a:p>
            <a:pPr lvl="0"/>
            <a:r>
              <a:rPr lang="en-US" dirty="0" smtClean="0"/>
              <a:t>Subtitle</a:t>
            </a:r>
          </a:p>
        </p:txBody>
      </p:sp>
    </p:spTree>
    <p:extLst>
      <p:ext uri="{BB962C8B-B14F-4D97-AF65-F5344CB8AC3E}">
        <p14:creationId xmlns:p14="http://schemas.microsoft.com/office/powerpoint/2010/main" val="3586371045"/>
      </p:ext>
    </p:extLst>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itle Slide 1">
    <p:bg>
      <p:bgPr>
        <a:solidFill>
          <a:schemeClr val="bg1"/>
        </a:solidFill>
        <a:effectLst/>
      </p:bgPr>
    </p:bg>
    <p:spTree>
      <p:nvGrpSpPr>
        <p:cNvPr id="1" name=""/>
        <p:cNvGrpSpPr/>
        <p:nvPr/>
      </p:nvGrpSpPr>
      <p:grpSpPr>
        <a:xfrm>
          <a:off x="0" y="0"/>
          <a:ext cx="0" cy="0"/>
          <a:chOff x="0" y="0"/>
          <a:chExt cx="0" cy="0"/>
        </a:xfrm>
      </p:grpSpPr>
      <p:sp>
        <p:nvSpPr>
          <p:cNvPr id="17" name="Rectangle 16"/>
          <p:cNvSpPr/>
          <p:nvPr userDrawn="1"/>
        </p:nvSpPr>
        <p:spPr bwMode="gray">
          <a:xfrm>
            <a:off x="1" y="0"/>
            <a:ext cx="3901440" cy="5143500"/>
          </a:xfrm>
          <a:prstGeom prst="rect">
            <a:avLst/>
          </a:prstGeom>
          <a:solidFill>
            <a:schemeClr val="accent2">
              <a:alpha val="89804"/>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96" tIns="109757" rIns="137196" bIns="109757" numCol="1" spcCol="0" rtlCol="0" fromWordArt="0" anchor="t" anchorCtr="0" forceAA="0" compatLnSpc="1">
            <a:prstTxWarp prst="textNoShape">
              <a:avLst/>
            </a:prstTxWarp>
            <a:noAutofit/>
          </a:bodyPr>
          <a:lstStyle/>
          <a:p>
            <a:pPr algn="ctr" defTabSz="699572" fontAlgn="base">
              <a:lnSpc>
                <a:spcPct val="90000"/>
              </a:lnSpc>
              <a:spcBef>
                <a:spcPct val="0"/>
              </a:spcBef>
              <a:spcAft>
                <a:spcPct val="0"/>
              </a:spcAft>
            </a:pPr>
            <a:endParaRPr lang="en-US" sz="1801" dirty="0" smtClean="0">
              <a:gradFill>
                <a:gsLst>
                  <a:gs pos="0">
                    <a:srgbClr val="FFFFFF"/>
                  </a:gs>
                  <a:gs pos="100000">
                    <a:srgbClr val="FFFFFF"/>
                  </a:gs>
                </a:gsLst>
                <a:lin ang="5400000" scaled="0"/>
              </a:gradFill>
              <a:ea typeface="Segoe UI" pitchFamily="34" charset="0"/>
              <a:cs typeface="Segoe UI" pitchFamily="34" charset="0"/>
            </a:endParaRPr>
          </a:p>
        </p:txBody>
      </p:sp>
      <p:pic>
        <p:nvPicPr>
          <p:cNvPr id="14" name="Picture 13"/>
          <p:cNvPicPr>
            <a:picLocks noChangeAspect="1"/>
          </p:cNvPicPr>
          <p:nvPr/>
        </p:nvPicPr>
        <p:blipFill>
          <a:blip r:embed="rId2" cstate="screen">
            <a:extLst>
              <a:ext uri="{28A0092B-C50C-407E-A947-70E740481C1C}">
                <a14:useLocalDpi xmlns:a14="http://schemas.microsoft.com/office/drawing/2010/main" val="0"/>
              </a:ext>
            </a:extLst>
          </a:blip>
          <a:stretch>
            <a:fillRect/>
          </a:stretch>
        </p:blipFill>
        <p:spPr bwMode="gray">
          <a:xfrm>
            <a:off x="333792" y="4701063"/>
            <a:ext cx="1141802" cy="244625"/>
          </a:xfrm>
          <a:prstGeom prst="rect">
            <a:avLst/>
          </a:prstGeom>
        </p:spPr>
      </p:pic>
      <p:sp>
        <p:nvSpPr>
          <p:cNvPr id="9" name="Title 1"/>
          <p:cNvSpPr>
            <a:spLocks noGrp="1"/>
          </p:cNvSpPr>
          <p:nvPr>
            <p:ph type="title" hasCustomPrompt="1"/>
          </p:nvPr>
        </p:nvSpPr>
        <p:spPr bwMode="ltGray">
          <a:xfrm>
            <a:off x="341799" y="801036"/>
            <a:ext cx="3392001" cy="1346106"/>
          </a:xfrm>
          <a:noFill/>
        </p:spPr>
        <p:txBody>
          <a:bodyPr lIns="0" tIns="0" rIns="0" bIns="0" anchor="t" anchorCtr="0"/>
          <a:lstStyle>
            <a:lvl1pPr algn="l" defTabSz="699776" rtl="0" eaLnBrk="1" latinLnBrk="0" hangingPunct="1">
              <a:lnSpc>
                <a:spcPct val="90000"/>
              </a:lnSpc>
              <a:spcBef>
                <a:spcPct val="0"/>
              </a:spcBef>
              <a:buNone/>
              <a:defRPr lang="en-US" sz="3600" b="0" kern="1200" cap="none" spc="-75" baseline="0" dirty="0">
                <a:ln w="3175">
                  <a:noFill/>
                </a:ln>
                <a:gradFill>
                  <a:gsLst>
                    <a:gs pos="5833">
                      <a:srgbClr val="FFFFFF"/>
                    </a:gs>
                    <a:gs pos="18000">
                      <a:srgbClr val="FFFFFF"/>
                    </a:gs>
                  </a:gsLst>
                  <a:lin ang="5400000" scaled="0"/>
                </a:gradFill>
                <a:effectLst/>
                <a:latin typeface="+mj-lt"/>
                <a:ea typeface="+mn-ea"/>
                <a:cs typeface="Segoe UI" pitchFamily="34" charset="0"/>
              </a:defRPr>
            </a:lvl1pPr>
          </a:lstStyle>
          <a:p>
            <a:r>
              <a:rPr lang="en-US" dirty="0" smtClean="0"/>
              <a:t>Presentation title</a:t>
            </a:r>
            <a:endParaRPr lang="en-US" dirty="0"/>
          </a:p>
        </p:txBody>
      </p:sp>
      <p:sp>
        <p:nvSpPr>
          <p:cNvPr id="3" name="Text Placeholder 2"/>
          <p:cNvSpPr>
            <a:spLocks noGrp="1"/>
          </p:cNvSpPr>
          <p:nvPr>
            <p:ph type="body" sz="quarter" idx="14" hasCustomPrompt="1"/>
          </p:nvPr>
        </p:nvSpPr>
        <p:spPr bwMode="ltGray">
          <a:xfrm>
            <a:off x="341799" y="2149480"/>
            <a:ext cx="3392001" cy="1342493"/>
          </a:xfrm>
        </p:spPr>
        <p:txBody>
          <a:bodyPr tIns="109728" bIns="109728">
            <a:noAutofit/>
          </a:bodyPr>
          <a:lstStyle>
            <a:lvl1pPr marL="0" indent="0">
              <a:spcBef>
                <a:spcPts val="0"/>
              </a:spcBef>
              <a:buNone/>
              <a:defRPr lang="en-US" sz="1600" kern="1200" spc="0" baseline="0" dirty="0" smtClean="0">
                <a:solidFill>
                  <a:schemeClr val="tx2"/>
                </a:solidFill>
                <a:latin typeface="+mn-lt"/>
                <a:ea typeface="+mn-ea"/>
                <a:cs typeface="+mn-cs"/>
              </a:defRPr>
            </a:lvl1pPr>
          </a:lstStyle>
          <a:p>
            <a:pPr marL="0" marR="0" lvl="0" indent="0" algn="l" defTabSz="699776" rtl="0" eaLnBrk="1" fontAlgn="auto" latinLnBrk="0" hangingPunct="1">
              <a:lnSpc>
                <a:spcPct val="90000"/>
              </a:lnSpc>
              <a:spcBef>
                <a:spcPts val="0"/>
              </a:spcBef>
              <a:spcAft>
                <a:spcPts val="0"/>
              </a:spcAft>
              <a:buClrTx/>
              <a:buSzPct val="90000"/>
              <a:buFont typeface="Arial" pitchFamily="34" charset="0"/>
              <a:buNone/>
              <a:tabLst/>
            </a:pPr>
            <a:r>
              <a:rPr lang="en-US" dirty="0" smtClean="0"/>
              <a:t>Speaker Name</a:t>
            </a:r>
          </a:p>
        </p:txBody>
      </p:sp>
      <p:sp>
        <p:nvSpPr>
          <p:cNvPr id="10" name="Rectangle 9"/>
          <p:cNvSpPr/>
          <p:nvPr/>
        </p:nvSpPr>
        <p:spPr bwMode="auto">
          <a:xfrm>
            <a:off x="4000500" y="0"/>
            <a:ext cx="1649802" cy="164980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pPr>
            <a:r>
              <a:rPr lang="en-US" sz="2400" dirty="0" smtClean="0">
                <a:gradFill>
                  <a:gsLst>
                    <a:gs pos="0">
                      <a:srgbClr val="FFFFFF"/>
                    </a:gs>
                    <a:gs pos="100000">
                      <a:srgbClr val="FFFFFF"/>
                    </a:gs>
                  </a:gsLst>
                  <a:lin ang="5400000" scaled="0"/>
                </a:gradFill>
                <a:ea typeface="Segoe UI" pitchFamily="34" charset="0"/>
                <a:cs typeface="Segoe UI" pitchFamily="34" charset="0"/>
              </a:rPr>
              <a:t>Rich Media</a:t>
            </a: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5747349" y="0"/>
            <a:ext cx="1649802" cy="1649802"/>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12" name="Group 11"/>
          <p:cNvGrpSpPr/>
          <p:nvPr/>
        </p:nvGrpSpPr>
        <p:grpSpPr>
          <a:xfrm>
            <a:off x="7494198" y="0"/>
            <a:ext cx="1649802" cy="1649802"/>
            <a:chOff x="5295900" y="552450"/>
            <a:chExt cx="1295400" cy="1295400"/>
          </a:xfrm>
        </p:grpSpPr>
        <p:sp>
          <p:nvSpPr>
            <p:cNvPr id="25" name="Rectangle 24"/>
            <p:cNvSpPr/>
            <p:nvPr/>
          </p:nvSpPr>
          <p:spPr bwMode="auto">
            <a:xfrm>
              <a:off x="5295900" y="552450"/>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6" name="Freeform 83"/>
            <p:cNvSpPr>
              <a:spLocks noEditPoints="1"/>
            </p:cNvSpPr>
            <p:nvPr/>
          </p:nvSpPr>
          <p:spPr bwMode="auto">
            <a:xfrm>
              <a:off x="5515124" y="967898"/>
              <a:ext cx="865466" cy="491986"/>
            </a:xfrm>
            <a:custGeom>
              <a:avLst/>
              <a:gdLst>
                <a:gd name="T0" fmla="*/ 930 w 1017"/>
                <a:gd name="T1" fmla="*/ 439 h 578"/>
                <a:gd name="T2" fmla="*/ 930 w 1017"/>
                <a:gd name="T3" fmla="*/ 39 h 578"/>
                <a:gd name="T4" fmla="*/ 890 w 1017"/>
                <a:gd name="T5" fmla="*/ 0 h 578"/>
                <a:gd name="T6" fmla="*/ 129 w 1017"/>
                <a:gd name="T7" fmla="*/ 0 h 578"/>
                <a:gd name="T8" fmla="*/ 85 w 1017"/>
                <a:gd name="T9" fmla="*/ 39 h 578"/>
                <a:gd name="T10" fmla="*/ 85 w 1017"/>
                <a:gd name="T11" fmla="*/ 439 h 578"/>
                <a:gd name="T12" fmla="*/ 0 w 1017"/>
                <a:gd name="T13" fmla="*/ 530 h 578"/>
                <a:gd name="T14" fmla="*/ 52 w 1017"/>
                <a:gd name="T15" fmla="*/ 578 h 578"/>
                <a:gd name="T16" fmla="*/ 967 w 1017"/>
                <a:gd name="T17" fmla="*/ 578 h 578"/>
                <a:gd name="T18" fmla="*/ 1017 w 1017"/>
                <a:gd name="T19" fmla="*/ 530 h 578"/>
                <a:gd name="T20" fmla="*/ 930 w 1017"/>
                <a:gd name="T21" fmla="*/ 439 h 578"/>
                <a:gd name="T22" fmla="*/ 579 w 1017"/>
                <a:gd name="T23" fmla="*/ 544 h 578"/>
                <a:gd name="T24" fmla="*/ 423 w 1017"/>
                <a:gd name="T25" fmla="*/ 544 h 578"/>
                <a:gd name="T26" fmla="*/ 406 w 1017"/>
                <a:gd name="T27" fmla="*/ 536 h 578"/>
                <a:gd name="T28" fmla="*/ 425 w 1017"/>
                <a:gd name="T29" fmla="*/ 506 h 578"/>
                <a:gd name="T30" fmla="*/ 439 w 1017"/>
                <a:gd name="T31" fmla="*/ 502 h 578"/>
                <a:gd name="T32" fmla="*/ 563 w 1017"/>
                <a:gd name="T33" fmla="*/ 502 h 578"/>
                <a:gd name="T34" fmla="*/ 577 w 1017"/>
                <a:gd name="T35" fmla="*/ 506 h 578"/>
                <a:gd name="T36" fmla="*/ 596 w 1017"/>
                <a:gd name="T37" fmla="*/ 537 h 578"/>
                <a:gd name="T38" fmla="*/ 579 w 1017"/>
                <a:gd name="T39" fmla="*/ 544 h 578"/>
                <a:gd name="T40" fmla="*/ 863 w 1017"/>
                <a:gd name="T41" fmla="*/ 127 h 578"/>
                <a:gd name="T42" fmla="*/ 863 w 1017"/>
                <a:gd name="T43" fmla="*/ 279 h 578"/>
                <a:gd name="T44" fmla="*/ 863 w 1017"/>
                <a:gd name="T45" fmla="*/ 395 h 578"/>
                <a:gd name="T46" fmla="*/ 863 w 1017"/>
                <a:gd name="T47" fmla="*/ 406 h 578"/>
                <a:gd name="T48" fmla="*/ 863 w 1017"/>
                <a:gd name="T49" fmla="*/ 427 h 578"/>
                <a:gd name="T50" fmla="*/ 152 w 1017"/>
                <a:gd name="T51" fmla="*/ 427 h 578"/>
                <a:gd name="T52" fmla="*/ 152 w 1017"/>
                <a:gd name="T53" fmla="*/ 406 h 578"/>
                <a:gd name="T54" fmla="*/ 152 w 1017"/>
                <a:gd name="T55" fmla="*/ 332 h 578"/>
                <a:gd name="T56" fmla="*/ 152 w 1017"/>
                <a:gd name="T57" fmla="*/ 252 h 578"/>
                <a:gd name="T58" fmla="*/ 152 w 1017"/>
                <a:gd name="T59" fmla="*/ 127 h 578"/>
                <a:gd name="T60" fmla="*/ 152 w 1017"/>
                <a:gd name="T61" fmla="*/ 80 h 578"/>
                <a:gd name="T62" fmla="*/ 173 w 1017"/>
                <a:gd name="T63" fmla="*/ 59 h 578"/>
                <a:gd name="T64" fmla="*/ 846 w 1017"/>
                <a:gd name="T65" fmla="*/ 59 h 578"/>
                <a:gd name="T66" fmla="*/ 863 w 1017"/>
                <a:gd name="T67" fmla="*/ 80 h 578"/>
                <a:gd name="T68" fmla="*/ 863 w 1017"/>
                <a:gd name="T69" fmla="*/ 12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7" h="578">
                  <a:moveTo>
                    <a:pt x="930" y="439"/>
                  </a:moveTo>
                  <a:cubicBezTo>
                    <a:pt x="930" y="39"/>
                    <a:pt x="930" y="39"/>
                    <a:pt x="930" y="39"/>
                  </a:cubicBezTo>
                  <a:cubicBezTo>
                    <a:pt x="930" y="19"/>
                    <a:pt x="915" y="0"/>
                    <a:pt x="890" y="0"/>
                  </a:cubicBezTo>
                  <a:cubicBezTo>
                    <a:pt x="129" y="0"/>
                    <a:pt x="129" y="0"/>
                    <a:pt x="129" y="0"/>
                  </a:cubicBezTo>
                  <a:cubicBezTo>
                    <a:pt x="104" y="0"/>
                    <a:pt x="85" y="19"/>
                    <a:pt x="85" y="39"/>
                  </a:cubicBezTo>
                  <a:cubicBezTo>
                    <a:pt x="85" y="439"/>
                    <a:pt x="85" y="439"/>
                    <a:pt x="85" y="439"/>
                  </a:cubicBezTo>
                  <a:cubicBezTo>
                    <a:pt x="1" y="530"/>
                    <a:pt x="0" y="530"/>
                    <a:pt x="0" y="530"/>
                  </a:cubicBezTo>
                  <a:cubicBezTo>
                    <a:pt x="0" y="557"/>
                    <a:pt x="24" y="578"/>
                    <a:pt x="52" y="578"/>
                  </a:cubicBezTo>
                  <a:cubicBezTo>
                    <a:pt x="967" y="578"/>
                    <a:pt x="967" y="578"/>
                    <a:pt x="967" y="578"/>
                  </a:cubicBezTo>
                  <a:cubicBezTo>
                    <a:pt x="994" y="578"/>
                    <a:pt x="1017" y="557"/>
                    <a:pt x="1017" y="530"/>
                  </a:cubicBezTo>
                  <a:lnTo>
                    <a:pt x="930" y="439"/>
                  </a:lnTo>
                  <a:close/>
                  <a:moveTo>
                    <a:pt x="579" y="544"/>
                  </a:moveTo>
                  <a:cubicBezTo>
                    <a:pt x="423" y="544"/>
                    <a:pt x="423" y="544"/>
                    <a:pt x="423" y="544"/>
                  </a:cubicBezTo>
                  <a:cubicBezTo>
                    <a:pt x="414" y="544"/>
                    <a:pt x="406" y="539"/>
                    <a:pt x="406" y="536"/>
                  </a:cubicBezTo>
                  <a:cubicBezTo>
                    <a:pt x="425" y="505"/>
                    <a:pt x="425" y="506"/>
                    <a:pt x="425" y="506"/>
                  </a:cubicBezTo>
                  <a:cubicBezTo>
                    <a:pt x="425" y="504"/>
                    <a:pt x="431" y="502"/>
                    <a:pt x="439" y="502"/>
                  </a:cubicBezTo>
                  <a:cubicBezTo>
                    <a:pt x="563" y="502"/>
                    <a:pt x="563" y="502"/>
                    <a:pt x="563" y="502"/>
                  </a:cubicBezTo>
                  <a:cubicBezTo>
                    <a:pt x="571" y="502"/>
                    <a:pt x="577" y="503"/>
                    <a:pt x="577" y="506"/>
                  </a:cubicBezTo>
                  <a:cubicBezTo>
                    <a:pt x="596" y="537"/>
                    <a:pt x="596" y="537"/>
                    <a:pt x="596" y="537"/>
                  </a:cubicBezTo>
                  <a:cubicBezTo>
                    <a:pt x="596" y="539"/>
                    <a:pt x="588" y="544"/>
                    <a:pt x="579" y="544"/>
                  </a:cubicBezTo>
                  <a:close/>
                  <a:moveTo>
                    <a:pt x="863" y="127"/>
                  </a:moveTo>
                  <a:cubicBezTo>
                    <a:pt x="863" y="279"/>
                    <a:pt x="863" y="279"/>
                    <a:pt x="863" y="279"/>
                  </a:cubicBezTo>
                  <a:cubicBezTo>
                    <a:pt x="863" y="395"/>
                    <a:pt x="863" y="395"/>
                    <a:pt x="863" y="395"/>
                  </a:cubicBezTo>
                  <a:cubicBezTo>
                    <a:pt x="863" y="406"/>
                    <a:pt x="863" y="406"/>
                    <a:pt x="863" y="406"/>
                  </a:cubicBezTo>
                  <a:cubicBezTo>
                    <a:pt x="863" y="427"/>
                    <a:pt x="863" y="427"/>
                    <a:pt x="863" y="427"/>
                  </a:cubicBezTo>
                  <a:cubicBezTo>
                    <a:pt x="152" y="427"/>
                    <a:pt x="152" y="427"/>
                    <a:pt x="152" y="427"/>
                  </a:cubicBezTo>
                  <a:cubicBezTo>
                    <a:pt x="152" y="420"/>
                    <a:pt x="152" y="413"/>
                    <a:pt x="152" y="406"/>
                  </a:cubicBezTo>
                  <a:cubicBezTo>
                    <a:pt x="152" y="380"/>
                    <a:pt x="152" y="355"/>
                    <a:pt x="152" y="332"/>
                  </a:cubicBezTo>
                  <a:cubicBezTo>
                    <a:pt x="152" y="252"/>
                    <a:pt x="152" y="252"/>
                    <a:pt x="152" y="252"/>
                  </a:cubicBezTo>
                  <a:cubicBezTo>
                    <a:pt x="152" y="192"/>
                    <a:pt x="152" y="153"/>
                    <a:pt x="152" y="127"/>
                  </a:cubicBezTo>
                  <a:cubicBezTo>
                    <a:pt x="152" y="80"/>
                    <a:pt x="152" y="80"/>
                    <a:pt x="152" y="80"/>
                  </a:cubicBezTo>
                  <a:cubicBezTo>
                    <a:pt x="152" y="68"/>
                    <a:pt x="162" y="59"/>
                    <a:pt x="173" y="59"/>
                  </a:cubicBezTo>
                  <a:cubicBezTo>
                    <a:pt x="846" y="59"/>
                    <a:pt x="846" y="59"/>
                    <a:pt x="846" y="59"/>
                  </a:cubicBezTo>
                  <a:cubicBezTo>
                    <a:pt x="857" y="59"/>
                    <a:pt x="863" y="68"/>
                    <a:pt x="863" y="80"/>
                  </a:cubicBezTo>
                  <a:lnTo>
                    <a:pt x="863" y="127"/>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30" name="Group 29"/>
          <p:cNvGrpSpPr/>
          <p:nvPr/>
        </p:nvGrpSpPr>
        <p:grpSpPr>
          <a:xfrm>
            <a:off x="7494198" y="1746849"/>
            <a:ext cx="1649802" cy="1649802"/>
            <a:chOff x="5295900" y="1924050"/>
            <a:chExt cx="1295400" cy="1295400"/>
          </a:xfrm>
        </p:grpSpPr>
        <p:sp>
          <p:nvSpPr>
            <p:cNvPr id="49" name="Rectangle 48"/>
            <p:cNvSpPr/>
            <p:nvPr/>
          </p:nvSpPr>
          <p:spPr bwMode="auto">
            <a:xfrm>
              <a:off x="5295900" y="1924050"/>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50" name="Freeform 22"/>
            <p:cNvSpPr>
              <a:spLocks noEditPoints="1"/>
            </p:cNvSpPr>
            <p:nvPr/>
          </p:nvSpPr>
          <p:spPr bwMode="black">
            <a:xfrm>
              <a:off x="5545223" y="2188681"/>
              <a:ext cx="766340" cy="766138"/>
            </a:xfrm>
            <a:custGeom>
              <a:avLst/>
              <a:gdLst>
                <a:gd name="T0" fmla="*/ 300 w 300"/>
                <a:gd name="T1" fmla="*/ 141 h 300"/>
                <a:gd name="T2" fmla="*/ 285 w 300"/>
                <a:gd name="T3" fmla="*/ 141 h 300"/>
                <a:gd name="T4" fmla="*/ 159 w 300"/>
                <a:gd name="T5" fmla="*/ 15 h 300"/>
                <a:gd name="T6" fmla="*/ 159 w 300"/>
                <a:gd name="T7" fmla="*/ 0 h 300"/>
                <a:gd name="T8" fmla="*/ 141 w 300"/>
                <a:gd name="T9" fmla="*/ 0 h 300"/>
                <a:gd name="T10" fmla="*/ 141 w 300"/>
                <a:gd name="T11" fmla="*/ 15 h 300"/>
                <a:gd name="T12" fmla="*/ 15 w 300"/>
                <a:gd name="T13" fmla="*/ 141 h 300"/>
                <a:gd name="T14" fmla="*/ 0 w 300"/>
                <a:gd name="T15" fmla="*/ 141 h 300"/>
                <a:gd name="T16" fmla="*/ 0 w 300"/>
                <a:gd name="T17" fmla="*/ 159 h 300"/>
                <a:gd name="T18" fmla="*/ 15 w 300"/>
                <a:gd name="T19" fmla="*/ 159 h 300"/>
                <a:gd name="T20" fmla="*/ 141 w 300"/>
                <a:gd name="T21" fmla="*/ 285 h 300"/>
                <a:gd name="T22" fmla="*/ 141 w 300"/>
                <a:gd name="T23" fmla="*/ 300 h 300"/>
                <a:gd name="T24" fmla="*/ 159 w 300"/>
                <a:gd name="T25" fmla="*/ 300 h 300"/>
                <a:gd name="T26" fmla="*/ 159 w 300"/>
                <a:gd name="T27" fmla="*/ 285 h 300"/>
                <a:gd name="T28" fmla="*/ 285 w 300"/>
                <a:gd name="T29" fmla="*/ 159 h 300"/>
                <a:gd name="T30" fmla="*/ 300 w 300"/>
                <a:gd name="T31" fmla="*/ 159 h 300"/>
                <a:gd name="T32" fmla="*/ 300 w 300"/>
                <a:gd name="T33" fmla="*/ 141 h 300"/>
                <a:gd name="T34" fmla="*/ 258 w 300"/>
                <a:gd name="T35" fmla="*/ 141 h 300"/>
                <a:gd name="T36" fmla="*/ 230 w 300"/>
                <a:gd name="T37" fmla="*/ 141 h 300"/>
                <a:gd name="T38" fmla="*/ 159 w 300"/>
                <a:gd name="T39" fmla="*/ 70 h 300"/>
                <a:gd name="T40" fmla="*/ 159 w 300"/>
                <a:gd name="T41" fmla="*/ 42 h 300"/>
                <a:gd name="T42" fmla="*/ 258 w 300"/>
                <a:gd name="T43" fmla="*/ 141 h 300"/>
                <a:gd name="T44" fmla="*/ 141 w 300"/>
                <a:gd name="T45" fmla="*/ 125 h 300"/>
                <a:gd name="T46" fmla="*/ 125 w 300"/>
                <a:gd name="T47" fmla="*/ 141 h 300"/>
                <a:gd name="T48" fmla="*/ 97 w 300"/>
                <a:gd name="T49" fmla="*/ 141 h 300"/>
                <a:gd name="T50" fmla="*/ 141 w 300"/>
                <a:gd name="T51" fmla="*/ 97 h 300"/>
                <a:gd name="T52" fmla="*/ 141 w 300"/>
                <a:gd name="T53" fmla="*/ 125 h 300"/>
                <a:gd name="T54" fmla="*/ 125 w 300"/>
                <a:gd name="T55" fmla="*/ 159 h 300"/>
                <a:gd name="T56" fmla="*/ 141 w 300"/>
                <a:gd name="T57" fmla="*/ 175 h 300"/>
                <a:gd name="T58" fmla="*/ 141 w 300"/>
                <a:gd name="T59" fmla="*/ 203 h 300"/>
                <a:gd name="T60" fmla="*/ 97 w 300"/>
                <a:gd name="T61" fmla="*/ 159 h 300"/>
                <a:gd name="T62" fmla="*/ 125 w 300"/>
                <a:gd name="T63" fmla="*/ 159 h 300"/>
                <a:gd name="T64" fmla="*/ 159 w 300"/>
                <a:gd name="T65" fmla="*/ 175 h 300"/>
                <a:gd name="T66" fmla="*/ 175 w 300"/>
                <a:gd name="T67" fmla="*/ 159 h 300"/>
                <a:gd name="T68" fmla="*/ 203 w 300"/>
                <a:gd name="T69" fmla="*/ 159 h 300"/>
                <a:gd name="T70" fmla="*/ 159 w 300"/>
                <a:gd name="T71" fmla="*/ 203 h 300"/>
                <a:gd name="T72" fmla="*/ 159 w 300"/>
                <a:gd name="T73" fmla="*/ 175 h 300"/>
                <a:gd name="T74" fmla="*/ 175 w 300"/>
                <a:gd name="T75" fmla="*/ 141 h 300"/>
                <a:gd name="T76" fmla="*/ 159 w 300"/>
                <a:gd name="T77" fmla="*/ 125 h 300"/>
                <a:gd name="T78" fmla="*/ 159 w 300"/>
                <a:gd name="T79" fmla="*/ 97 h 300"/>
                <a:gd name="T80" fmla="*/ 203 w 300"/>
                <a:gd name="T81" fmla="*/ 141 h 300"/>
                <a:gd name="T82" fmla="*/ 175 w 300"/>
                <a:gd name="T83" fmla="*/ 141 h 300"/>
                <a:gd name="T84" fmla="*/ 141 w 300"/>
                <a:gd name="T85" fmla="*/ 42 h 300"/>
                <a:gd name="T86" fmla="*/ 141 w 300"/>
                <a:gd name="T87" fmla="*/ 70 h 300"/>
                <a:gd name="T88" fmla="*/ 70 w 300"/>
                <a:gd name="T89" fmla="*/ 141 h 300"/>
                <a:gd name="T90" fmla="*/ 42 w 300"/>
                <a:gd name="T91" fmla="*/ 141 h 300"/>
                <a:gd name="T92" fmla="*/ 141 w 300"/>
                <a:gd name="T93" fmla="*/ 42 h 300"/>
                <a:gd name="T94" fmla="*/ 42 w 300"/>
                <a:gd name="T95" fmla="*/ 159 h 300"/>
                <a:gd name="T96" fmla="*/ 70 w 300"/>
                <a:gd name="T97" fmla="*/ 159 h 300"/>
                <a:gd name="T98" fmla="*/ 141 w 300"/>
                <a:gd name="T99" fmla="*/ 230 h 300"/>
                <a:gd name="T100" fmla="*/ 141 w 300"/>
                <a:gd name="T101" fmla="*/ 258 h 300"/>
                <a:gd name="T102" fmla="*/ 42 w 300"/>
                <a:gd name="T103" fmla="*/ 159 h 300"/>
                <a:gd name="T104" fmla="*/ 159 w 300"/>
                <a:gd name="T105" fmla="*/ 258 h 300"/>
                <a:gd name="T106" fmla="*/ 159 w 300"/>
                <a:gd name="T107" fmla="*/ 230 h 300"/>
                <a:gd name="T108" fmla="*/ 230 w 300"/>
                <a:gd name="T109" fmla="*/ 159 h 300"/>
                <a:gd name="T110" fmla="*/ 258 w 300"/>
                <a:gd name="T111" fmla="*/ 159 h 300"/>
                <a:gd name="T112" fmla="*/ 159 w 300"/>
                <a:gd name="T113" fmla="*/ 25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300">
                  <a:moveTo>
                    <a:pt x="300" y="141"/>
                  </a:moveTo>
                  <a:cubicBezTo>
                    <a:pt x="285" y="141"/>
                    <a:pt x="285" y="141"/>
                    <a:pt x="285" y="141"/>
                  </a:cubicBezTo>
                  <a:cubicBezTo>
                    <a:pt x="280" y="74"/>
                    <a:pt x="226" y="20"/>
                    <a:pt x="159" y="15"/>
                  </a:cubicBezTo>
                  <a:cubicBezTo>
                    <a:pt x="159" y="0"/>
                    <a:pt x="159" y="0"/>
                    <a:pt x="159" y="0"/>
                  </a:cubicBezTo>
                  <a:cubicBezTo>
                    <a:pt x="141" y="0"/>
                    <a:pt x="141" y="0"/>
                    <a:pt x="141" y="0"/>
                  </a:cubicBezTo>
                  <a:cubicBezTo>
                    <a:pt x="141" y="15"/>
                    <a:pt x="141" y="15"/>
                    <a:pt x="141" y="15"/>
                  </a:cubicBezTo>
                  <a:cubicBezTo>
                    <a:pt x="74" y="20"/>
                    <a:pt x="20" y="74"/>
                    <a:pt x="15" y="141"/>
                  </a:cubicBezTo>
                  <a:cubicBezTo>
                    <a:pt x="0" y="141"/>
                    <a:pt x="0" y="141"/>
                    <a:pt x="0" y="141"/>
                  </a:cubicBezTo>
                  <a:cubicBezTo>
                    <a:pt x="0" y="159"/>
                    <a:pt x="0" y="159"/>
                    <a:pt x="0" y="159"/>
                  </a:cubicBezTo>
                  <a:cubicBezTo>
                    <a:pt x="15" y="159"/>
                    <a:pt x="15" y="159"/>
                    <a:pt x="15" y="159"/>
                  </a:cubicBezTo>
                  <a:cubicBezTo>
                    <a:pt x="20" y="226"/>
                    <a:pt x="74" y="280"/>
                    <a:pt x="141" y="285"/>
                  </a:cubicBezTo>
                  <a:cubicBezTo>
                    <a:pt x="141" y="300"/>
                    <a:pt x="141" y="300"/>
                    <a:pt x="141" y="300"/>
                  </a:cubicBezTo>
                  <a:cubicBezTo>
                    <a:pt x="159" y="300"/>
                    <a:pt x="159" y="300"/>
                    <a:pt x="159" y="300"/>
                  </a:cubicBezTo>
                  <a:cubicBezTo>
                    <a:pt x="159" y="285"/>
                    <a:pt x="159" y="285"/>
                    <a:pt x="159" y="285"/>
                  </a:cubicBezTo>
                  <a:cubicBezTo>
                    <a:pt x="226" y="280"/>
                    <a:pt x="280" y="226"/>
                    <a:pt x="285" y="159"/>
                  </a:cubicBezTo>
                  <a:cubicBezTo>
                    <a:pt x="300" y="159"/>
                    <a:pt x="300" y="159"/>
                    <a:pt x="300" y="159"/>
                  </a:cubicBezTo>
                  <a:lnTo>
                    <a:pt x="300" y="141"/>
                  </a:lnTo>
                  <a:close/>
                  <a:moveTo>
                    <a:pt x="258" y="141"/>
                  </a:moveTo>
                  <a:cubicBezTo>
                    <a:pt x="230" y="141"/>
                    <a:pt x="230" y="141"/>
                    <a:pt x="230" y="141"/>
                  </a:cubicBezTo>
                  <a:cubicBezTo>
                    <a:pt x="226" y="103"/>
                    <a:pt x="197" y="74"/>
                    <a:pt x="159" y="70"/>
                  </a:cubicBezTo>
                  <a:cubicBezTo>
                    <a:pt x="159" y="42"/>
                    <a:pt x="159" y="42"/>
                    <a:pt x="159" y="42"/>
                  </a:cubicBezTo>
                  <a:cubicBezTo>
                    <a:pt x="211" y="47"/>
                    <a:pt x="253" y="89"/>
                    <a:pt x="258" y="141"/>
                  </a:cubicBezTo>
                  <a:close/>
                  <a:moveTo>
                    <a:pt x="141" y="125"/>
                  </a:moveTo>
                  <a:cubicBezTo>
                    <a:pt x="133" y="127"/>
                    <a:pt x="127" y="133"/>
                    <a:pt x="125" y="141"/>
                  </a:cubicBezTo>
                  <a:cubicBezTo>
                    <a:pt x="97" y="141"/>
                    <a:pt x="97" y="141"/>
                    <a:pt x="97" y="141"/>
                  </a:cubicBezTo>
                  <a:cubicBezTo>
                    <a:pt x="101" y="118"/>
                    <a:pt x="118" y="101"/>
                    <a:pt x="141" y="97"/>
                  </a:cubicBezTo>
                  <a:lnTo>
                    <a:pt x="141" y="125"/>
                  </a:lnTo>
                  <a:close/>
                  <a:moveTo>
                    <a:pt x="125" y="159"/>
                  </a:moveTo>
                  <a:cubicBezTo>
                    <a:pt x="127" y="167"/>
                    <a:pt x="133" y="173"/>
                    <a:pt x="141" y="175"/>
                  </a:cubicBezTo>
                  <a:cubicBezTo>
                    <a:pt x="141" y="203"/>
                    <a:pt x="141" y="203"/>
                    <a:pt x="141" y="203"/>
                  </a:cubicBezTo>
                  <a:cubicBezTo>
                    <a:pt x="118" y="199"/>
                    <a:pt x="101" y="182"/>
                    <a:pt x="97" y="159"/>
                  </a:cubicBezTo>
                  <a:lnTo>
                    <a:pt x="125" y="159"/>
                  </a:lnTo>
                  <a:close/>
                  <a:moveTo>
                    <a:pt x="159" y="175"/>
                  </a:moveTo>
                  <a:cubicBezTo>
                    <a:pt x="167" y="173"/>
                    <a:pt x="173" y="167"/>
                    <a:pt x="175" y="159"/>
                  </a:cubicBezTo>
                  <a:cubicBezTo>
                    <a:pt x="203" y="159"/>
                    <a:pt x="203" y="159"/>
                    <a:pt x="203" y="159"/>
                  </a:cubicBezTo>
                  <a:cubicBezTo>
                    <a:pt x="199" y="182"/>
                    <a:pt x="182" y="199"/>
                    <a:pt x="159" y="203"/>
                  </a:cubicBezTo>
                  <a:lnTo>
                    <a:pt x="159" y="175"/>
                  </a:lnTo>
                  <a:close/>
                  <a:moveTo>
                    <a:pt x="175" y="141"/>
                  </a:moveTo>
                  <a:cubicBezTo>
                    <a:pt x="173" y="133"/>
                    <a:pt x="167" y="127"/>
                    <a:pt x="159" y="125"/>
                  </a:cubicBezTo>
                  <a:cubicBezTo>
                    <a:pt x="159" y="97"/>
                    <a:pt x="159" y="97"/>
                    <a:pt x="159" y="97"/>
                  </a:cubicBezTo>
                  <a:cubicBezTo>
                    <a:pt x="182" y="101"/>
                    <a:pt x="199" y="118"/>
                    <a:pt x="203" y="141"/>
                  </a:cubicBezTo>
                  <a:lnTo>
                    <a:pt x="175" y="141"/>
                  </a:lnTo>
                  <a:close/>
                  <a:moveTo>
                    <a:pt x="141" y="42"/>
                  </a:moveTo>
                  <a:cubicBezTo>
                    <a:pt x="141" y="70"/>
                    <a:pt x="141" y="70"/>
                    <a:pt x="141" y="70"/>
                  </a:cubicBezTo>
                  <a:cubicBezTo>
                    <a:pt x="103" y="74"/>
                    <a:pt x="74" y="103"/>
                    <a:pt x="70" y="141"/>
                  </a:cubicBezTo>
                  <a:cubicBezTo>
                    <a:pt x="42" y="141"/>
                    <a:pt x="42" y="141"/>
                    <a:pt x="42" y="141"/>
                  </a:cubicBezTo>
                  <a:cubicBezTo>
                    <a:pt x="47" y="89"/>
                    <a:pt x="89" y="47"/>
                    <a:pt x="141" y="42"/>
                  </a:cubicBezTo>
                  <a:close/>
                  <a:moveTo>
                    <a:pt x="42" y="159"/>
                  </a:moveTo>
                  <a:cubicBezTo>
                    <a:pt x="70" y="159"/>
                    <a:pt x="70" y="159"/>
                    <a:pt x="70" y="159"/>
                  </a:cubicBezTo>
                  <a:cubicBezTo>
                    <a:pt x="74" y="197"/>
                    <a:pt x="103" y="226"/>
                    <a:pt x="141" y="230"/>
                  </a:cubicBezTo>
                  <a:cubicBezTo>
                    <a:pt x="141" y="258"/>
                    <a:pt x="141" y="258"/>
                    <a:pt x="141" y="258"/>
                  </a:cubicBezTo>
                  <a:cubicBezTo>
                    <a:pt x="89" y="253"/>
                    <a:pt x="47" y="211"/>
                    <a:pt x="42" y="159"/>
                  </a:cubicBezTo>
                  <a:close/>
                  <a:moveTo>
                    <a:pt x="159" y="258"/>
                  </a:moveTo>
                  <a:cubicBezTo>
                    <a:pt x="159" y="230"/>
                    <a:pt x="159" y="230"/>
                    <a:pt x="159" y="230"/>
                  </a:cubicBezTo>
                  <a:cubicBezTo>
                    <a:pt x="197" y="226"/>
                    <a:pt x="226" y="197"/>
                    <a:pt x="230" y="159"/>
                  </a:cubicBezTo>
                  <a:cubicBezTo>
                    <a:pt x="258" y="159"/>
                    <a:pt x="258" y="159"/>
                    <a:pt x="258" y="159"/>
                  </a:cubicBezTo>
                  <a:cubicBezTo>
                    <a:pt x="253" y="211"/>
                    <a:pt x="211" y="253"/>
                    <a:pt x="159" y="2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p>
          </p:txBody>
        </p:sp>
      </p:grpSp>
      <p:sp>
        <p:nvSpPr>
          <p:cNvPr id="38" name="Rectangle 37"/>
          <p:cNvSpPr/>
          <p:nvPr/>
        </p:nvSpPr>
        <p:spPr bwMode="auto">
          <a:xfrm>
            <a:off x="4000500" y="1746849"/>
            <a:ext cx="1649802" cy="1649802"/>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35" name="Group 34"/>
          <p:cNvGrpSpPr/>
          <p:nvPr/>
        </p:nvGrpSpPr>
        <p:grpSpPr>
          <a:xfrm>
            <a:off x="5747349" y="1746849"/>
            <a:ext cx="1649802" cy="1649802"/>
            <a:chOff x="3924300" y="1924050"/>
            <a:chExt cx="1295400" cy="1295400"/>
          </a:xfrm>
        </p:grpSpPr>
        <p:sp>
          <p:nvSpPr>
            <p:cNvPr id="36" name="Rectangle 35"/>
            <p:cNvSpPr/>
            <p:nvPr/>
          </p:nvSpPr>
          <p:spPr bwMode="auto">
            <a:xfrm>
              <a:off x="3924300" y="1924050"/>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7" name="Freeform 94"/>
            <p:cNvSpPr>
              <a:spLocks noEditPoints="1"/>
            </p:cNvSpPr>
            <p:nvPr/>
          </p:nvSpPr>
          <p:spPr bwMode="auto">
            <a:xfrm>
              <a:off x="4262416" y="2159000"/>
              <a:ext cx="583664" cy="866044"/>
            </a:xfrm>
            <a:custGeom>
              <a:avLst/>
              <a:gdLst>
                <a:gd name="T0" fmla="*/ 535 w 586"/>
                <a:gd name="T1" fmla="*/ 0 h 791"/>
                <a:gd name="T2" fmla="*/ 586 w 586"/>
                <a:gd name="T3" fmla="*/ 50 h 791"/>
                <a:gd name="T4" fmla="*/ 586 w 586"/>
                <a:gd name="T5" fmla="*/ 585 h 791"/>
                <a:gd name="T6" fmla="*/ 535 w 586"/>
                <a:gd name="T7" fmla="*/ 637 h 791"/>
                <a:gd name="T8" fmla="*/ 308 w 586"/>
                <a:gd name="T9" fmla="*/ 637 h 791"/>
                <a:gd name="T10" fmla="*/ 306 w 586"/>
                <a:gd name="T11" fmla="*/ 590 h 791"/>
                <a:gd name="T12" fmla="*/ 535 w 586"/>
                <a:gd name="T13" fmla="*/ 590 h 791"/>
                <a:gd name="T14" fmla="*/ 539 w 586"/>
                <a:gd name="T15" fmla="*/ 585 h 791"/>
                <a:gd name="T16" fmla="*/ 539 w 586"/>
                <a:gd name="T17" fmla="*/ 50 h 791"/>
                <a:gd name="T18" fmla="*/ 535 w 586"/>
                <a:gd name="T19" fmla="*/ 46 h 791"/>
                <a:gd name="T20" fmla="*/ 147 w 586"/>
                <a:gd name="T21" fmla="*/ 46 h 791"/>
                <a:gd name="T22" fmla="*/ 142 w 586"/>
                <a:gd name="T23" fmla="*/ 50 h 791"/>
                <a:gd name="T24" fmla="*/ 142 w 586"/>
                <a:gd name="T25" fmla="*/ 368 h 791"/>
                <a:gd name="T26" fmla="*/ 103 w 586"/>
                <a:gd name="T27" fmla="*/ 443 h 791"/>
                <a:gd name="T28" fmla="*/ 95 w 586"/>
                <a:gd name="T29" fmla="*/ 458 h 791"/>
                <a:gd name="T30" fmla="*/ 95 w 586"/>
                <a:gd name="T31" fmla="*/ 50 h 791"/>
                <a:gd name="T32" fmla="*/ 147 w 586"/>
                <a:gd name="T33" fmla="*/ 0 h 791"/>
                <a:gd name="T34" fmla="*/ 535 w 586"/>
                <a:gd name="T35" fmla="*/ 0 h 791"/>
                <a:gd name="T36" fmla="*/ 252 w 586"/>
                <a:gd name="T37" fmla="*/ 578 h 791"/>
                <a:gd name="T38" fmla="*/ 162 w 586"/>
                <a:gd name="T39" fmla="*/ 519 h 791"/>
                <a:gd name="T40" fmla="*/ 228 w 586"/>
                <a:gd name="T41" fmla="*/ 379 h 791"/>
                <a:gd name="T42" fmla="*/ 217 w 586"/>
                <a:gd name="T43" fmla="*/ 341 h 791"/>
                <a:gd name="T44" fmla="*/ 184 w 586"/>
                <a:gd name="T45" fmla="*/ 357 h 791"/>
                <a:gd name="T46" fmla="*/ 84 w 586"/>
                <a:gd name="T47" fmla="*/ 549 h 791"/>
                <a:gd name="T48" fmla="*/ 70 w 586"/>
                <a:gd name="T49" fmla="*/ 487 h 791"/>
                <a:gd name="T50" fmla="*/ 17 w 586"/>
                <a:gd name="T51" fmla="*/ 445 h 791"/>
                <a:gd name="T52" fmla="*/ 17 w 586"/>
                <a:gd name="T53" fmla="*/ 495 h 791"/>
                <a:gd name="T54" fmla="*/ 42 w 586"/>
                <a:gd name="T55" fmla="*/ 692 h 791"/>
                <a:gd name="T56" fmla="*/ 46 w 586"/>
                <a:gd name="T57" fmla="*/ 723 h 791"/>
                <a:gd name="T58" fmla="*/ 53 w 586"/>
                <a:gd name="T59" fmla="*/ 737 h 791"/>
                <a:gd name="T60" fmla="*/ 88 w 586"/>
                <a:gd name="T61" fmla="*/ 770 h 791"/>
                <a:gd name="T62" fmla="*/ 201 w 586"/>
                <a:gd name="T63" fmla="*/ 739 h 791"/>
                <a:gd name="T64" fmla="*/ 203 w 586"/>
                <a:gd name="T65" fmla="*/ 735 h 791"/>
                <a:gd name="T66" fmla="*/ 276 w 586"/>
                <a:gd name="T67" fmla="*/ 628 h 791"/>
                <a:gd name="T68" fmla="*/ 252 w 586"/>
                <a:gd name="T69" fmla="*/ 578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6" h="791">
                  <a:moveTo>
                    <a:pt x="535" y="0"/>
                  </a:moveTo>
                  <a:cubicBezTo>
                    <a:pt x="564" y="0"/>
                    <a:pt x="586" y="23"/>
                    <a:pt x="586" y="50"/>
                  </a:cubicBezTo>
                  <a:cubicBezTo>
                    <a:pt x="586" y="50"/>
                    <a:pt x="586" y="50"/>
                    <a:pt x="586" y="585"/>
                  </a:cubicBezTo>
                  <a:cubicBezTo>
                    <a:pt x="586" y="613"/>
                    <a:pt x="564" y="637"/>
                    <a:pt x="535" y="637"/>
                  </a:cubicBezTo>
                  <a:cubicBezTo>
                    <a:pt x="535" y="637"/>
                    <a:pt x="535" y="637"/>
                    <a:pt x="308" y="637"/>
                  </a:cubicBezTo>
                  <a:cubicBezTo>
                    <a:pt x="315" y="623"/>
                    <a:pt x="315" y="606"/>
                    <a:pt x="306" y="590"/>
                  </a:cubicBezTo>
                  <a:cubicBezTo>
                    <a:pt x="306" y="590"/>
                    <a:pt x="306" y="590"/>
                    <a:pt x="535" y="590"/>
                  </a:cubicBezTo>
                  <a:cubicBezTo>
                    <a:pt x="537" y="590"/>
                    <a:pt x="539" y="588"/>
                    <a:pt x="539" y="585"/>
                  </a:cubicBezTo>
                  <a:cubicBezTo>
                    <a:pt x="539" y="585"/>
                    <a:pt x="539" y="585"/>
                    <a:pt x="539" y="50"/>
                  </a:cubicBezTo>
                  <a:cubicBezTo>
                    <a:pt x="539" y="48"/>
                    <a:pt x="537" y="46"/>
                    <a:pt x="535" y="46"/>
                  </a:cubicBezTo>
                  <a:cubicBezTo>
                    <a:pt x="535" y="46"/>
                    <a:pt x="535" y="46"/>
                    <a:pt x="147" y="46"/>
                  </a:cubicBezTo>
                  <a:cubicBezTo>
                    <a:pt x="144" y="46"/>
                    <a:pt x="142" y="48"/>
                    <a:pt x="142" y="50"/>
                  </a:cubicBezTo>
                  <a:cubicBezTo>
                    <a:pt x="142" y="50"/>
                    <a:pt x="142" y="50"/>
                    <a:pt x="142" y="368"/>
                  </a:cubicBezTo>
                  <a:cubicBezTo>
                    <a:pt x="142" y="368"/>
                    <a:pt x="142" y="368"/>
                    <a:pt x="103" y="443"/>
                  </a:cubicBezTo>
                  <a:cubicBezTo>
                    <a:pt x="103" y="443"/>
                    <a:pt x="103" y="443"/>
                    <a:pt x="95" y="458"/>
                  </a:cubicBezTo>
                  <a:cubicBezTo>
                    <a:pt x="95" y="458"/>
                    <a:pt x="95" y="458"/>
                    <a:pt x="95" y="50"/>
                  </a:cubicBezTo>
                  <a:cubicBezTo>
                    <a:pt x="95" y="23"/>
                    <a:pt x="118" y="0"/>
                    <a:pt x="147" y="0"/>
                  </a:cubicBezTo>
                  <a:cubicBezTo>
                    <a:pt x="147" y="0"/>
                    <a:pt x="147" y="0"/>
                    <a:pt x="535" y="0"/>
                  </a:cubicBezTo>
                  <a:close/>
                  <a:moveTo>
                    <a:pt x="252" y="578"/>
                  </a:moveTo>
                  <a:cubicBezTo>
                    <a:pt x="162" y="519"/>
                    <a:pt x="162" y="519"/>
                    <a:pt x="162" y="519"/>
                  </a:cubicBezTo>
                  <a:cubicBezTo>
                    <a:pt x="186" y="473"/>
                    <a:pt x="204" y="425"/>
                    <a:pt x="228" y="379"/>
                  </a:cubicBezTo>
                  <a:cubicBezTo>
                    <a:pt x="237" y="366"/>
                    <a:pt x="230" y="347"/>
                    <a:pt x="217" y="341"/>
                  </a:cubicBezTo>
                  <a:cubicBezTo>
                    <a:pt x="203" y="333"/>
                    <a:pt x="192" y="343"/>
                    <a:pt x="184" y="357"/>
                  </a:cubicBezTo>
                  <a:cubicBezTo>
                    <a:pt x="154" y="417"/>
                    <a:pt x="116" y="488"/>
                    <a:pt x="84" y="549"/>
                  </a:cubicBezTo>
                  <a:cubicBezTo>
                    <a:pt x="83" y="535"/>
                    <a:pt x="70" y="487"/>
                    <a:pt x="70" y="487"/>
                  </a:cubicBezTo>
                  <a:cubicBezTo>
                    <a:pt x="67" y="469"/>
                    <a:pt x="37" y="443"/>
                    <a:pt x="17" y="445"/>
                  </a:cubicBezTo>
                  <a:cubicBezTo>
                    <a:pt x="0" y="445"/>
                    <a:pt x="14" y="476"/>
                    <a:pt x="17" y="495"/>
                  </a:cubicBezTo>
                  <a:cubicBezTo>
                    <a:pt x="28" y="562"/>
                    <a:pt x="31" y="626"/>
                    <a:pt x="42" y="692"/>
                  </a:cubicBezTo>
                  <a:cubicBezTo>
                    <a:pt x="42" y="704"/>
                    <a:pt x="43" y="713"/>
                    <a:pt x="46" y="723"/>
                  </a:cubicBezTo>
                  <a:cubicBezTo>
                    <a:pt x="48" y="728"/>
                    <a:pt x="51" y="734"/>
                    <a:pt x="53" y="737"/>
                  </a:cubicBezTo>
                  <a:cubicBezTo>
                    <a:pt x="62" y="749"/>
                    <a:pt x="74" y="763"/>
                    <a:pt x="88" y="770"/>
                  </a:cubicBezTo>
                  <a:cubicBezTo>
                    <a:pt x="129" y="791"/>
                    <a:pt x="178" y="777"/>
                    <a:pt x="201" y="739"/>
                  </a:cubicBezTo>
                  <a:cubicBezTo>
                    <a:pt x="201" y="739"/>
                    <a:pt x="203" y="737"/>
                    <a:pt x="203" y="735"/>
                  </a:cubicBezTo>
                  <a:cubicBezTo>
                    <a:pt x="276" y="628"/>
                    <a:pt x="276" y="628"/>
                    <a:pt x="276" y="628"/>
                  </a:cubicBezTo>
                  <a:cubicBezTo>
                    <a:pt x="282" y="614"/>
                    <a:pt x="266" y="586"/>
                    <a:pt x="252" y="578"/>
                  </a:cubicBezTo>
                  <a:close/>
                </a:path>
              </a:pathLst>
            </a:custGeom>
            <a:solidFill>
              <a:srgbClr val="FFFFFF"/>
            </a:solidFill>
            <a:ln>
              <a:noFill/>
            </a:ln>
            <a:extLst/>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63" name="Rectangle 62"/>
          <p:cNvSpPr/>
          <p:nvPr/>
        </p:nvSpPr>
        <p:spPr bwMode="auto">
          <a:xfrm>
            <a:off x="7494198" y="3493698"/>
            <a:ext cx="1649802" cy="1649802"/>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53" name="Group 52"/>
          <p:cNvGrpSpPr/>
          <p:nvPr/>
        </p:nvGrpSpPr>
        <p:grpSpPr>
          <a:xfrm>
            <a:off x="4000500" y="3493698"/>
            <a:ext cx="1649802" cy="1649802"/>
            <a:chOff x="2552700" y="3295650"/>
            <a:chExt cx="1295400" cy="1295400"/>
          </a:xfrm>
        </p:grpSpPr>
        <p:sp>
          <p:nvSpPr>
            <p:cNvPr id="60" name="Rectangle 59"/>
            <p:cNvSpPr/>
            <p:nvPr/>
          </p:nvSpPr>
          <p:spPr bwMode="auto">
            <a:xfrm>
              <a:off x="2552700" y="3295650"/>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61" name="Freeform 7"/>
            <p:cNvSpPr>
              <a:spLocks noChangeAspect="1" noEditPoints="1"/>
            </p:cNvSpPr>
            <p:nvPr/>
          </p:nvSpPr>
          <p:spPr bwMode="black">
            <a:xfrm>
              <a:off x="2900366" y="3560281"/>
              <a:ext cx="739790" cy="467293"/>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62" name="Freeform 47"/>
            <p:cNvSpPr>
              <a:spLocks noEditPoints="1"/>
            </p:cNvSpPr>
            <p:nvPr/>
          </p:nvSpPr>
          <p:spPr bwMode="auto">
            <a:xfrm>
              <a:off x="2729947" y="3867198"/>
              <a:ext cx="344386" cy="390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solidFill>
              <a:schemeClr val="tx2"/>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54" name="Rectangle 53"/>
          <p:cNvSpPr/>
          <p:nvPr/>
        </p:nvSpPr>
        <p:spPr bwMode="auto">
          <a:xfrm>
            <a:off x="5747349" y="3493698"/>
            <a:ext cx="1649802" cy="1649802"/>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err="1" smtClean="0">
                <a:gradFill>
                  <a:gsLst>
                    <a:gs pos="0">
                      <a:srgbClr val="FFFFFF"/>
                    </a:gs>
                    <a:gs pos="100000">
                      <a:srgbClr val="FFFFFF"/>
                    </a:gs>
                  </a:gsLst>
                  <a:lin ang="5400000" scaled="0"/>
                </a:gradFill>
                <a:latin typeface="+mj-lt"/>
                <a:ea typeface="Segoe UI" pitchFamily="34" charset="0"/>
                <a:cs typeface="Segoe UI" pitchFamily="34" charset="0"/>
              </a:rPr>
              <a:t>AiA</a:t>
            </a:r>
            <a:endParaRPr lang="en-US" sz="4000" dirty="0" smtClean="0">
              <a:gradFill>
                <a:gsLst>
                  <a:gs pos="0">
                    <a:srgbClr val="FFFFFF"/>
                  </a:gs>
                  <a:gs pos="100000">
                    <a:srgbClr val="FFFFFF"/>
                  </a:gs>
                </a:gsLst>
                <a:lin ang="5400000" scaled="0"/>
              </a:gradFill>
              <a:latin typeface="+mj-lt"/>
              <a:ea typeface="Segoe UI" pitchFamily="34" charset="0"/>
              <a:cs typeface="Segoe UI" pitchFamily="34" charset="0"/>
            </a:endParaRPr>
          </a:p>
        </p:txBody>
      </p:sp>
      <p:pic>
        <p:nvPicPr>
          <p:cNvPr id="44" name="Picture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742918" y="4092484"/>
            <a:ext cx="1113866" cy="452230"/>
          </a:xfrm>
          <a:prstGeom prst="rect">
            <a:avLst/>
          </a:prstGeom>
        </p:spPr>
      </p:pic>
      <p:pic>
        <p:nvPicPr>
          <p:cNvPr id="48" name="Picture 4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075293" y="657625"/>
            <a:ext cx="993914" cy="334552"/>
          </a:xfrm>
          <a:prstGeom prst="rect">
            <a:avLst/>
          </a:prstGeom>
        </p:spPr>
      </p:pic>
      <p:pic>
        <p:nvPicPr>
          <p:cNvPr id="46" name="Picture 4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426610" y="2421718"/>
            <a:ext cx="797582" cy="351700"/>
          </a:xfrm>
          <a:prstGeom prst="rect">
            <a:avLst/>
          </a:prstGeom>
        </p:spPr>
      </p:pic>
    </p:spTree>
    <p:extLst>
      <p:ext uri="{BB962C8B-B14F-4D97-AF65-F5344CB8AC3E}">
        <p14:creationId xmlns:p14="http://schemas.microsoft.com/office/powerpoint/2010/main" val="95472076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01932" y="217135"/>
            <a:ext cx="8741880" cy="674749"/>
          </a:xfrm>
          <a:prstGeom prst="rect">
            <a:avLst/>
          </a:prstGeom>
        </p:spPr>
        <p:txBody>
          <a:bodyPr vert="horz" wrap="square" lIns="0" tIns="0" rIns="0" bIns="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01931" y="891884"/>
            <a:ext cx="8740141" cy="1204946"/>
          </a:xfrm>
          <a:prstGeom prst="rect">
            <a:avLst/>
          </a:prstGeom>
        </p:spPr>
        <p:txBody>
          <a:bodyPr vert="horz" wrap="square" lIns="0" tIns="0" rIns="0" bIns="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2307948525"/>
      </p:ext>
    </p:extLst>
  </p:cSld>
  <p:clrMap bg1="lt1" tx1="dk1" bg2="lt2" tx2="dk2" accent1="accent1" accent2="accent2" accent3="accent3" accent4="accent4" accent5="accent5" accent6="accent6" hlink="hlink" folHlink="folHlink"/>
  <p:sldLayoutIdLst>
    <p:sldLayoutId id="2147483758" r:id="rId1"/>
    <p:sldLayoutId id="2147483765" r:id="rId2"/>
    <p:sldLayoutId id="2147483761" r:id="rId3"/>
    <p:sldLayoutId id="2147483766" r:id="rId4"/>
    <p:sldLayoutId id="2147483753" r:id="rId5"/>
    <p:sldLayoutId id="2147483767" r:id="rId6"/>
  </p:sldLayoutIdLst>
  <p:transition xmlns:p14="http://schemas.microsoft.com/office/powerpoint/2010/main">
    <p:fade/>
  </p:transition>
  <p:timing>
    <p:tnLst>
      <p:par>
        <p:cTn xmlns:p14="http://schemas.microsoft.com/office/powerpoint/2010/main" id="1" dur="indefinite" restart="never" nodeType="tmRoot"/>
      </p:par>
    </p:tnLst>
  </p:timing>
  <p:txStyles>
    <p:titleStyle>
      <a:lvl1pPr algn="l" defTabSz="699776" rtl="0" eaLnBrk="1" latinLnBrk="0" hangingPunct="1">
        <a:lnSpc>
          <a:spcPct val="90000"/>
        </a:lnSpc>
        <a:spcBef>
          <a:spcPct val="0"/>
        </a:spcBef>
        <a:buNone/>
        <a:defRPr lang="en-US" sz="2701" b="0" kern="1200" cap="none" spc="-77" baseline="0" dirty="0" smtClean="0">
          <a:ln w="3175">
            <a:noFill/>
          </a:ln>
          <a:solidFill>
            <a:schemeClr val="tx1"/>
          </a:solidFill>
          <a:effectLst/>
          <a:latin typeface="+mj-lt"/>
          <a:ea typeface="+mn-ea"/>
          <a:cs typeface="Segoe UI" pitchFamily="34" charset="0"/>
        </a:defRPr>
      </a:lvl1pPr>
    </p:titleStyle>
    <p:bodyStyle>
      <a:lvl1pPr marL="0" marR="0" indent="0" algn="l" defTabSz="699776" rtl="0" eaLnBrk="1" fontAlgn="auto" latinLnBrk="0" hangingPunct="1">
        <a:lnSpc>
          <a:spcPct val="90000"/>
        </a:lnSpc>
        <a:spcBef>
          <a:spcPct val="20000"/>
        </a:spcBef>
        <a:spcAft>
          <a:spcPts val="0"/>
        </a:spcAft>
        <a:buClrTx/>
        <a:buSzPct val="90000"/>
        <a:buFont typeface="Arial" pitchFamily="34" charset="0"/>
        <a:buNone/>
        <a:tabLst/>
        <a:defRPr sz="2101" kern="1200" spc="0" baseline="0">
          <a:solidFill>
            <a:schemeClr val="tx1"/>
          </a:solidFill>
          <a:latin typeface="+mj-lt"/>
          <a:ea typeface="+mn-ea"/>
          <a:cs typeface="+mn-cs"/>
        </a:defRPr>
      </a:lvl1pPr>
      <a:lvl2pPr marL="438287" marR="0" indent="-181031" algn="l" defTabSz="699776" rtl="0" eaLnBrk="1" fontAlgn="auto" latinLnBrk="0" hangingPunct="1">
        <a:lnSpc>
          <a:spcPct val="90000"/>
        </a:lnSpc>
        <a:spcBef>
          <a:spcPct val="20000"/>
        </a:spcBef>
        <a:spcAft>
          <a:spcPts val="0"/>
        </a:spcAft>
        <a:buClrTx/>
        <a:buSzPct val="90000"/>
        <a:buFont typeface="Arial" pitchFamily="34" charset="0"/>
        <a:buChar char="•"/>
        <a:tabLst/>
        <a:defRPr sz="1501" kern="1200" spc="0" baseline="0">
          <a:solidFill>
            <a:schemeClr val="tx1"/>
          </a:solidFill>
          <a:latin typeface="+mn-lt"/>
          <a:ea typeface="+mn-ea"/>
          <a:cs typeface="+mn-cs"/>
        </a:defRPr>
      </a:lvl2pPr>
      <a:lvl3pPr marL="600263" marR="0" indent="-171504" algn="l" defTabSz="699776" rtl="0" eaLnBrk="1" fontAlgn="auto" latinLnBrk="0" hangingPunct="1">
        <a:lnSpc>
          <a:spcPct val="90000"/>
        </a:lnSpc>
        <a:spcBef>
          <a:spcPct val="20000"/>
        </a:spcBef>
        <a:spcAft>
          <a:spcPts val="0"/>
        </a:spcAft>
        <a:buClrTx/>
        <a:buSzPct val="90000"/>
        <a:buFont typeface="Arial" pitchFamily="34" charset="0"/>
        <a:buChar char="•"/>
        <a:tabLst/>
        <a:defRPr sz="1351" kern="1200" spc="0" baseline="0">
          <a:solidFill>
            <a:schemeClr val="tx1"/>
          </a:solidFill>
          <a:latin typeface="+mn-lt"/>
          <a:ea typeface="+mn-ea"/>
          <a:cs typeface="+mn-cs"/>
        </a:defRPr>
      </a:lvl3pPr>
      <a:lvl4pPr marL="771766" marR="0" indent="-171504" algn="l" defTabSz="699776" rtl="0" eaLnBrk="1" fontAlgn="auto" latinLnBrk="0" hangingPunct="1">
        <a:lnSpc>
          <a:spcPct val="90000"/>
        </a:lnSpc>
        <a:spcBef>
          <a:spcPct val="20000"/>
        </a:spcBef>
        <a:spcAft>
          <a:spcPts val="0"/>
        </a:spcAft>
        <a:buClrTx/>
        <a:buSzPct val="90000"/>
        <a:buFont typeface="Arial" pitchFamily="34" charset="0"/>
        <a:buChar char="•"/>
        <a:tabLst/>
        <a:defRPr sz="1200" kern="1200" spc="0" baseline="0">
          <a:solidFill>
            <a:schemeClr val="tx1"/>
          </a:solidFill>
          <a:latin typeface="+mn-lt"/>
          <a:ea typeface="+mn-ea"/>
          <a:cs typeface="+mn-cs"/>
        </a:defRPr>
      </a:lvl4pPr>
      <a:lvl5pPr marL="943269" marR="0" indent="-171504" algn="l" defTabSz="699776" rtl="0" eaLnBrk="1" fontAlgn="auto" latinLnBrk="0" hangingPunct="1">
        <a:lnSpc>
          <a:spcPct val="90000"/>
        </a:lnSpc>
        <a:spcBef>
          <a:spcPct val="20000"/>
        </a:spcBef>
        <a:spcAft>
          <a:spcPts val="0"/>
        </a:spcAft>
        <a:buClrTx/>
        <a:buSzPct val="90000"/>
        <a:buFont typeface="Arial" pitchFamily="34" charset="0"/>
        <a:buChar char="•"/>
        <a:tabLst/>
        <a:defRPr sz="1200" kern="1200" spc="0" baseline="0">
          <a:solidFill>
            <a:schemeClr val="tx1"/>
          </a:solidFill>
          <a:latin typeface="+mn-lt"/>
          <a:ea typeface="+mn-ea"/>
          <a:cs typeface="+mn-cs"/>
        </a:defRPr>
      </a:lvl5pPr>
      <a:lvl6pPr marL="1924380" indent="-174944" algn="l" defTabSz="699776" rtl="0" eaLnBrk="1" latinLnBrk="0" hangingPunct="1">
        <a:spcBef>
          <a:spcPct val="20000"/>
        </a:spcBef>
        <a:buFont typeface="Arial" pitchFamily="34" charset="0"/>
        <a:buChar char="•"/>
        <a:defRPr sz="1501" kern="1200">
          <a:solidFill>
            <a:schemeClr val="tx1"/>
          </a:solidFill>
          <a:latin typeface="+mn-lt"/>
          <a:ea typeface="+mn-ea"/>
          <a:cs typeface="+mn-cs"/>
        </a:defRPr>
      </a:lvl6pPr>
      <a:lvl7pPr marL="2274268" indent="-174944" algn="l" defTabSz="699776" rtl="0" eaLnBrk="1" latinLnBrk="0" hangingPunct="1">
        <a:spcBef>
          <a:spcPct val="20000"/>
        </a:spcBef>
        <a:buFont typeface="Arial" pitchFamily="34" charset="0"/>
        <a:buChar char="•"/>
        <a:defRPr sz="1501" kern="1200">
          <a:solidFill>
            <a:schemeClr val="tx1"/>
          </a:solidFill>
          <a:latin typeface="+mn-lt"/>
          <a:ea typeface="+mn-ea"/>
          <a:cs typeface="+mn-cs"/>
        </a:defRPr>
      </a:lvl7pPr>
      <a:lvl8pPr marL="2624156" indent="-174944" algn="l" defTabSz="699776" rtl="0" eaLnBrk="1" latinLnBrk="0" hangingPunct="1">
        <a:spcBef>
          <a:spcPct val="20000"/>
        </a:spcBef>
        <a:buFont typeface="Arial" pitchFamily="34" charset="0"/>
        <a:buChar char="•"/>
        <a:defRPr sz="1501" kern="1200">
          <a:solidFill>
            <a:schemeClr val="tx1"/>
          </a:solidFill>
          <a:latin typeface="+mn-lt"/>
          <a:ea typeface="+mn-ea"/>
          <a:cs typeface="+mn-cs"/>
        </a:defRPr>
      </a:lvl8pPr>
      <a:lvl9pPr marL="2974044" indent="-174944" algn="l" defTabSz="699776" rtl="0" eaLnBrk="1" latinLnBrk="0" hangingPunct="1">
        <a:spcBef>
          <a:spcPct val="20000"/>
        </a:spcBef>
        <a:buFont typeface="Arial" pitchFamily="34" charset="0"/>
        <a:buChar char="•"/>
        <a:defRPr sz="1501" kern="1200">
          <a:solidFill>
            <a:schemeClr val="tx1"/>
          </a:solidFill>
          <a:latin typeface="+mn-lt"/>
          <a:ea typeface="+mn-ea"/>
          <a:cs typeface="+mn-cs"/>
        </a:defRPr>
      </a:lvl9pPr>
    </p:bodyStyle>
    <p:otherStyle>
      <a:defPPr>
        <a:defRPr lang="en-US"/>
      </a:defPPr>
      <a:lvl1pPr marL="0" algn="l" defTabSz="699776" rtl="0" eaLnBrk="1" latinLnBrk="0" hangingPunct="1">
        <a:defRPr sz="1351" kern="1200">
          <a:solidFill>
            <a:schemeClr val="tx1"/>
          </a:solidFill>
          <a:latin typeface="+mn-lt"/>
          <a:ea typeface="+mn-ea"/>
          <a:cs typeface="+mn-cs"/>
        </a:defRPr>
      </a:lvl1pPr>
      <a:lvl2pPr marL="349888" algn="l" defTabSz="699776" rtl="0" eaLnBrk="1" latinLnBrk="0" hangingPunct="1">
        <a:defRPr sz="1351" kern="1200">
          <a:solidFill>
            <a:schemeClr val="tx1"/>
          </a:solidFill>
          <a:latin typeface="+mn-lt"/>
          <a:ea typeface="+mn-ea"/>
          <a:cs typeface="+mn-cs"/>
        </a:defRPr>
      </a:lvl2pPr>
      <a:lvl3pPr marL="699776" algn="l" defTabSz="699776" rtl="0" eaLnBrk="1" latinLnBrk="0" hangingPunct="1">
        <a:defRPr sz="1351" kern="1200">
          <a:solidFill>
            <a:schemeClr val="tx1"/>
          </a:solidFill>
          <a:latin typeface="+mn-lt"/>
          <a:ea typeface="+mn-ea"/>
          <a:cs typeface="+mn-cs"/>
        </a:defRPr>
      </a:lvl3pPr>
      <a:lvl4pPr marL="1049662" algn="l" defTabSz="699776" rtl="0" eaLnBrk="1" latinLnBrk="0" hangingPunct="1">
        <a:defRPr sz="1351" kern="1200">
          <a:solidFill>
            <a:schemeClr val="tx1"/>
          </a:solidFill>
          <a:latin typeface="+mn-lt"/>
          <a:ea typeface="+mn-ea"/>
          <a:cs typeface="+mn-cs"/>
        </a:defRPr>
      </a:lvl4pPr>
      <a:lvl5pPr marL="1399550" algn="l" defTabSz="699776" rtl="0" eaLnBrk="1" latinLnBrk="0" hangingPunct="1">
        <a:defRPr sz="1351" kern="1200">
          <a:solidFill>
            <a:schemeClr val="tx1"/>
          </a:solidFill>
          <a:latin typeface="+mn-lt"/>
          <a:ea typeface="+mn-ea"/>
          <a:cs typeface="+mn-cs"/>
        </a:defRPr>
      </a:lvl5pPr>
      <a:lvl6pPr marL="1749438" algn="l" defTabSz="699776" rtl="0" eaLnBrk="1" latinLnBrk="0" hangingPunct="1">
        <a:defRPr sz="1351" kern="1200">
          <a:solidFill>
            <a:schemeClr val="tx1"/>
          </a:solidFill>
          <a:latin typeface="+mn-lt"/>
          <a:ea typeface="+mn-ea"/>
          <a:cs typeface="+mn-cs"/>
        </a:defRPr>
      </a:lvl6pPr>
      <a:lvl7pPr marL="2099324" algn="l" defTabSz="699776" rtl="0" eaLnBrk="1" latinLnBrk="0" hangingPunct="1">
        <a:defRPr sz="1351" kern="1200">
          <a:solidFill>
            <a:schemeClr val="tx1"/>
          </a:solidFill>
          <a:latin typeface="+mn-lt"/>
          <a:ea typeface="+mn-ea"/>
          <a:cs typeface="+mn-cs"/>
        </a:defRPr>
      </a:lvl7pPr>
      <a:lvl8pPr marL="2449211" algn="l" defTabSz="699776" rtl="0" eaLnBrk="1" latinLnBrk="0" hangingPunct="1">
        <a:defRPr sz="1351" kern="1200">
          <a:solidFill>
            <a:schemeClr val="tx1"/>
          </a:solidFill>
          <a:latin typeface="+mn-lt"/>
          <a:ea typeface="+mn-ea"/>
          <a:cs typeface="+mn-cs"/>
        </a:defRPr>
      </a:lvl8pPr>
      <a:lvl9pPr marL="2799099" algn="l" defTabSz="699776" rtl="0" eaLnBrk="1" latinLnBrk="0" hangingPunct="1">
        <a:defRPr sz="1351"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01932" y="217135"/>
            <a:ext cx="8741880" cy="674749"/>
          </a:xfrm>
          <a:prstGeom prst="rect">
            <a:avLst/>
          </a:prstGeom>
        </p:spPr>
        <p:txBody>
          <a:bodyPr vert="horz" wrap="square" lIns="0" tIns="0" rIns="0" bIns="0" rtlCol="0" anchor="t">
            <a:noAutofit/>
          </a:bodyPr>
          <a:lstStyle/>
          <a:p>
            <a:r>
              <a:rPr lang="en-US" smtClean="0"/>
              <a:t>Click to edit Master title style</a:t>
            </a:r>
            <a:endParaRPr lang="en-US" dirty="0"/>
          </a:p>
        </p:txBody>
      </p:sp>
      <p:sp>
        <p:nvSpPr>
          <p:cNvPr id="4" name="Text Placeholder 3"/>
          <p:cNvSpPr>
            <a:spLocks noGrp="1"/>
          </p:cNvSpPr>
          <p:nvPr>
            <p:ph type="body" idx="1"/>
          </p:nvPr>
        </p:nvSpPr>
        <p:spPr>
          <a:xfrm>
            <a:off x="201931" y="891884"/>
            <a:ext cx="8740141" cy="1204946"/>
          </a:xfrm>
          <a:prstGeom prst="rect">
            <a:avLst/>
          </a:prstGeom>
        </p:spPr>
        <p:txBody>
          <a:bodyPr vert="horz" wrap="square" lIns="0" tIns="0" rIns="0" bIns="0" rtlCol="0">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242063580"/>
      </p:ext>
    </p:extLst>
  </p:cSld>
  <p:clrMap bg1="lt1" tx1="dk1" bg2="lt2" tx2="dk2" accent1="accent1" accent2="accent2" accent3="accent3" accent4="accent4" accent5="accent5" accent6="accent6" hlink="hlink" folHlink="folHlink"/>
  <p:sldLayoutIdLst>
    <p:sldLayoutId id="2147483764" r:id="rId1"/>
  </p:sldLayoutIdLst>
  <p:transition xmlns:p14="http://schemas.microsoft.com/office/powerpoint/2010/main">
    <p:fade/>
  </p:transition>
  <p:timing>
    <p:tnLst>
      <p:par>
        <p:cTn xmlns:p14="http://schemas.microsoft.com/office/powerpoint/2010/main" id="1" dur="indefinite" restart="never" nodeType="tmRoot"/>
      </p:par>
    </p:tnLst>
  </p:timing>
  <p:txStyles>
    <p:titleStyle>
      <a:lvl1pPr algn="l" defTabSz="699776" rtl="0" eaLnBrk="1" latinLnBrk="0" hangingPunct="1">
        <a:lnSpc>
          <a:spcPct val="90000"/>
        </a:lnSpc>
        <a:spcBef>
          <a:spcPct val="0"/>
        </a:spcBef>
        <a:buNone/>
        <a:defRPr lang="en-US" sz="2701" b="0" kern="1200" cap="none" spc="-77" baseline="0" dirty="0" smtClean="0">
          <a:ln w="3175">
            <a:noFill/>
          </a:ln>
          <a:solidFill>
            <a:schemeClr val="tx1"/>
          </a:solidFill>
          <a:effectLst/>
          <a:latin typeface="+mj-lt"/>
          <a:ea typeface="+mn-ea"/>
          <a:cs typeface="Segoe UI" pitchFamily="34" charset="0"/>
        </a:defRPr>
      </a:lvl1pPr>
    </p:titleStyle>
    <p:bodyStyle>
      <a:lvl1pPr marL="0" marR="0" indent="0" algn="l" defTabSz="699776" rtl="0" eaLnBrk="1" fontAlgn="auto" latinLnBrk="0" hangingPunct="1">
        <a:lnSpc>
          <a:spcPct val="90000"/>
        </a:lnSpc>
        <a:spcBef>
          <a:spcPct val="20000"/>
        </a:spcBef>
        <a:spcAft>
          <a:spcPts val="0"/>
        </a:spcAft>
        <a:buClrTx/>
        <a:buSzPct val="90000"/>
        <a:buFont typeface="Arial" pitchFamily="34" charset="0"/>
        <a:buNone/>
        <a:tabLst/>
        <a:defRPr sz="2101" kern="1200" spc="0" baseline="0">
          <a:solidFill>
            <a:schemeClr val="tx1"/>
          </a:solidFill>
          <a:latin typeface="+mj-lt"/>
          <a:ea typeface="+mn-ea"/>
          <a:cs typeface="+mn-cs"/>
        </a:defRPr>
      </a:lvl1pPr>
      <a:lvl2pPr marL="438287" marR="0" indent="-181031" algn="l" defTabSz="699776" rtl="0" eaLnBrk="1" fontAlgn="auto" latinLnBrk="0" hangingPunct="1">
        <a:lnSpc>
          <a:spcPct val="90000"/>
        </a:lnSpc>
        <a:spcBef>
          <a:spcPct val="20000"/>
        </a:spcBef>
        <a:spcAft>
          <a:spcPts val="0"/>
        </a:spcAft>
        <a:buClrTx/>
        <a:buSzPct val="90000"/>
        <a:buFont typeface="Arial" pitchFamily="34" charset="0"/>
        <a:buChar char="•"/>
        <a:tabLst/>
        <a:defRPr sz="1501" kern="1200" spc="0" baseline="0">
          <a:solidFill>
            <a:schemeClr val="tx1"/>
          </a:solidFill>
          <a:latin typeface="+mn-lt"/>
          <a:ea typeface="+mn-ea"/>
          <a:cs typeface="+mn-cs"/>
        </a:defRPr>
      </a:lvl2pPr>
      <a:lvl3pPr marL="600263" marR="0" indent="-171504" algn="l" defTabSz="699776" rtl="0" eaLnBrk="1" fontAlgn="auto" latinLnBrk="0" hangingPunct="1">
        <a:lnSpc>
          <a:spcPct val="90000"/>
        </a:lnSpc>
        <a:spcBef>
          <a:spcPct val="20000"/>
        </a:spcBef>
        <a:spcAft>
          <a:spcPts val="0"/>
        </a:spcAft>
        <a:buClrTx/>
        <a:buSzPct val="90000"/>
        <a:buFont typeface="Arial" pitchFamily="34" charset="0"/>
        <a:buChar char="•"/>
        <a:tabLst/>
        <a:defRPr sz="1351" kern="1200" spc="0" baseline="0">
          <a:solidFill>
            <a:schemeClr val="tx1"/>
          </a:solidFill>
          <a:latin typeface="+mn-lt"/>
          <a:ea typeface="+mn-ea"/>
          <a:cs typeface="+mn-cs"/>
        </a:defRPr>
      </a:lvl3pPr>
      <a:lvl4pPr marL="771766" marR="0" indent="-171504" algn="l" defTabSz="699776" rtl="0" eaLnBrk="1" fontAlgn="auto" latinLnBrk="0" hangingPunct="1">
        <a:lnSpc>
          <a:spcPct val="90000"/>
        </a:lnSpc>
        <a:spcBef>
          <a:spcPct val="20000"/>
        </a:spcBef>
        <a:spcAft>
          <a:spcPts val="0"/>
        </a:spcAft>
        <a:buClrTx/>
        <a:buSzPct val="90000"/>
        <a:buFont typeface="Arial" pitchFamily="34" charset="0"/>
        <a:buChar char="•"/>
        <a:tabLst/>
        <a:defRPr sz="1200" kern="1200" spc="0" baseline="0">
          <a:solidFill>
            <a:schemeClr val="tx1"/>
          </a:solidFill>
          <a:latin typeface="+mn-lt"/>
          <a:ea typeface="+mn-ea"/>
          <a:cs typeface="+mn-cs"/>
        </a:defRPr>
      </a:lvl4pPr>
      <a:lvl5pPr marL="943269" marR="0" indent="-171504" algn="l" defTabSz="699776" rtl="0" eaLnBrk="1" fontAlgn="auto" latinLnBrk="0" hangingPunct="1">
        <a:lnSpc>
          <a:spcPct val="90000"/>
        </a:lnSpc>
        <a:spcBef>
          <a:spcPct val="20000"/>
        </a:spcBef>
        <a:spcAft>
          <a:spcPts val="0"/>
        </a:spcAft>
        <a:buClrTx/>
        <a:buSzPct val="90000"/>
        <a:buFont typeface="Arial" pitchFamily="34" charset="0"/>
        <a:buChar char="•"/>
        <a:tabLst/>
        <a:defRPr sz="1200" kern="1200" spc="0" baseline="0">
          <a:solidFill>
            <a:schemeClr val="tx1"/>
          </a:solidFill>
          <a:latin typeface="+mn-lt"/>
          <a:ea typeface="+mn-ea"/>
          <a:cs typeface="+mn-cs"/>
        </a:defRPr>
      </a:lvl5pPr>
      <a:lvl6pPr marL="1924380" indent="-174944" algn="l" defTabSz="699776" rtl="0" eaLnBrk="1" latinLnBrk="0" hangingPunct="1">
        <a:spcBef>
          <a:spcPct val="20000"/>
        </a:spcBef>
        <a:buFont typeface="Arial" pitchFamily="34" charset="0"/>
        <a:buChar char="•"/>
        <a:defRPr sz="1501" kern="1200">
          <a:solidFill>
            <a:schemeClr val="tx1"/>
          </a:solidFill>
          <a:latin typeface="+mn-lt"/>
          <a:ea typeface="+mn-ea"/>
          <a:cs typeface="+mn-cs"/>
        </a:defRPr>
      </a:lvl6pPr>
      <a:lvl7pPr marL="2274268" indent="-174944" algn="l" defTabSz="699776" rtl="0" eaLnBrk="1" latinLnBrk="0" hangingPunct="1">
        <a:spcBef>
          <a:spcPct val="20000"/>
        </a:spcBef>
        <a:buFont typeface="Arial" pitchFamily="34" charset="0"/>
        <a:buChar char="•"/>
        <a:defRPr sz="1501" kern="1200">
          <a:solidFill>
            <a:schemeClr val="tx1"/>
          </a:solidFill>
          <a:latin typeface="+mn-lt"/>
          <a:ea typeface="+mn-ea"/>
          <a:cs typeface="+mn-cs"/>
        </a:defRPr>
      </a:lvl7pPr>
      <a:lvl8pPr marL="2624156" indent="-174944" algn="l" defTabSz="699776" rtl="0" eaLnBrk="1" latinLnBrk="0" hangingPunct="1">
        <a:spcBef>
          <a:spcPct val="20000"/>
        </a:spcBef>
        <a:buFont typeface="Arial" pitchFamily="34" charset="0"/>
        <a:buChar char="•"/>
        <a:defRPr sz="1501" kern="1200">
          <a:solidFill>
            <a:schemeClr val="tx1"/>
          </a:solidFill>
          <a:latin typeface="+mn-lt"/>
          <a:ea typeface="+mn-ea"/>
          <a:cs typeface="+mn-cs"/>
        </a:defRPr>
      </a:lvl8pPr>
      <a:lvl9pPr marL="2974044" indent="-174944" algn="l" defTabSz="699776" rtl="0" eaLnBrk="1" latinLnBrk="0" hangingPunct="1">
        <a:spcBef>
          <a:spcPct val="20000"/>
        </a:spcBef>
        <a:buFont typeface="Arial" pitchFamily="34" charset="0"/>
        <a:buChar char="•"/>
        <a:defRPr sz="1501" kern="1200">
          <a:solidFill>
            <a:schemeClr val="tx1"/>
          </a:solidFill>
          <a:latin typeface="+mn-lt"/>
          <a:ea typeface="+mn-ea"/>
          <a:cs typeface="+mn-cs"/>
        </a:defRPr>
      </a:lvl9pPr>
    </p:bodyStyle>
    <p:otherStyle>
      <a:defPPr>
        <a:defRPr lang="en-US"/>
      </a:defPPr>
      <a:lvl1pPr marL="0" algn="l" defTabSz="699776" rtl="0" eaLnBrk="1" latinLnBrk="0" hangingPunct="1">
        <a:defRPr sz="1351" kern="1200">
          <a:solidFill>
            <a:schemeClr val="tx1"/>
          </a:solidFill>
          <a:latin typeface="+mn-lt"/>
          <a:ea typeface="+mn-ea"/>
          <a:cs typeface="+mn-cs"/>
        </a:defRPr>
      </a:lvl1pPr>
      <a:lvl2pPr marL="349888" algn="l" defTabSz="699776" rtl="0" eaLnBrk="1" latinLnBrk="0" hangingPunct="1">
        <a:defRPr sz="1351" kern="1200">
          <a:solidFill>
            <a:schemeClr val="tx1"/>
          </a:solidFill>
          <a:latin typeface="+mn-lt"/>
          <a:ea typeface="+mn-ea"/>
          <a:cs typeface="+mn-cs"/>
        </a:defRPr>
      </a:lvl2pPr>
      <a:lvl3pPr marL="699776" algn="l" defTabSz="699776" rtl="0" eaLnBrk="1" latinLnBrk="0" hangingPunct="1">
        <a:defRPr sz="1351" kern="1200">
          <a:solidFill>
            <a:schemeClr val="tx1"/>
          </a:solidFill>
          <a:latin typeface="+mn-lt"/>
          <a:ea typeface="+mn-ea"/>
          <a:cs typeface="+mn-cs"/>
        </a:defRPr>
      </a:lvl3pPr>
      <a:lvl4pPr marL="1049662" algn="l" defTabSz="699776" rtl="0" eaLnBrk="1" latinLnBrk="0" hangingPunct="1">
        <a:defRPr sz="1351" kern="1200">
          <a:solidFill>
            <a:schemeClr val="tx1"/>
          </a:solidFill>
          <a:latin typeface="+mn-lt"/>
          <a:ea typeface="+mn-ea"/>
          <a:cs typeface="+mn-cs"/>
        </a:defRPr>
      </a:lvl4pPr>
      <a:lvl5pPr marL="1399550" algn="l" defTabSz="699776" rtl="0" eaLnBrk="1" latinLnBrk="0" hangingPunct="1">
        <a:defRPr sz="1351" kern="1200">
          <a:solidFill>
            <a:schemeClr val="tx1"/>
          </a:solidFill>
          <a:latin typeface="+mn-lt"/>
          <a:ea typeface="+mn-ea"/>
          <a:cs typeface="+mn-cs"/>
        </a:defRPr>
      </a:lvl5pPr>
      <a:lvl6pPr marL="1749438" algn="l" defTabSz="699776" rtl="0" eaLnBrk="1" latinLnBrk="0" hangingPunct="1">
        <a:defRPr sz="1351" kern="1200">
          <a:solidFill>
            <a:schemeClr val="tx1"/>
          </a:solidFill>
          <a:latin typeface="+mn-lt"/>
          <a:ea typeface="+mn-ea"/>
          <a:cs typeface="+mn-cs"/>
        </a:defRPr>
      </a:lvl6pPr>
      <a:lvl7pPr marL="2099324" algn="l" defTabSz="699776" rtl="0" eaLnBrk="1" latinLnBrk="0" hangingPunct="1">
        <a:defRPr sz="1351" kern="1200">
          <a:solidFill>
            <a:schemeClr val="tx1"/>
          </a:solidFill>
          <a:latin typeface="+mn-lt"/>
          <a:ea typeface="+mn-ea"/>
          <a:cs typeface="+mn-cs"/>
        </a:defRPr>
      </a:lvl7pPr>
      <a:lvl8pPr marL="2449211" algn="l" defTabSz="699776" rtl="0" eaLnBrk="1" latinLnBrk="0" hangingPunct="1">
        <a:defRPr sz="1351" kern="1200">
          <a:solidFill>
            <a:schemeClr val="tx1"/>
          </a:solidFill>
          <a:latin typeface="+mn-lt"/>
          <a:ea typeface="+mn-ea"/>
          <a:cs typeface="+mn-cs"/>
        </a:defRPr>
      </a:lvl8pPr>
      <a:lvl9pPr marL="2799099" algn="l" defTabSz="699776" rtl="0" eaLnBrk="1" latinLnBrk="0" hangingPunct="1">
        <a:defRPr sz="1351"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1" Type="http://schemas.openxmlformats.org/officeDocument/2006/relationships/image" Target="../media/image60.png"/><Relationship Id="rId12" Type="http://schemas.openxmlformats.org/officeDocument/2006/relationships/image" Target="../media/image61.png"/><Relationship Id="rId13" Type="http://schemas.openxmlformats.org/officeDocument/2006/relationships/image" Target="../media/image62.png"/><Relationship Id="rId14" Type="http://schemas.openxmlformats.org/officeDocument/2006/relationships/image" Target="../media/image25.png"/><Relationship Id="rId15" Type="http://schemas.openxmlformats.org/officeDocument/2006/relationships/image" Target="../media/image63.png"/><Relationship Id="rId16" Type="http://schemas.openxmlformats.org/officeDocument/2006/relationships/image" Target="../media/image64.png"/><Relationship Id="rId17" Type="http://schemas.openxmlformats.org/officeDocument/2006/relationships/image" Target="../media/image65.png"/><Relationship Id="rId18" Type="http://schemas.openxmlformats.org/officeDocument/2006/relationships/image" Target="../media/image66.png"/><Relationship Id="rId19" Type="http://schemas.openxmlformats.org/officeDocument/2006/relationships/image" Target="../media/image67.png"/><Relationship Id="rId1" Type="http://schemas.openxmlformats.org/officeDocument/2006/relationships/slideLayout" Target="../slideLayouts/slideLayout3.xml"/><Relationship Id="rId2" Type="http://schemas.openxmlformats.org/officeDocument/2006/relationships/notesSlide" Target="../notesSlides/notesSlide12.xml"/><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4.png"/><Relationship Id="rId6" Type="http://schemas.openxmlformats.org/officeDocument/2006/relationships/image" Target="../media/image55.png"/><Relationship Id="rId7" Type="http://schemas.openxmlformats.org/officeDocument/2006/relationships/image" Target="../media/image56.png"/><Relationship Id="rId8" Type="http://schemas.openxmlformats.org/officeDocument/2006/relationships/image" Target="../media/image57.png"/><Relationship Id="rId9" Type="http://schemas.openxmlformats.org/officeDocument/2006/relationships/image" Target="../media/image58.png"/><Relationship Id="rId10" Type="http://schemas.openxmlformats.org/officeDocument/2006/relationships/image" Target="../media/image59.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 Id="rId3" Type="http://schemas.openxmlformats.org/officeDocument/2006/relationships/image" Target="../media/image6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5.xml.rels><?xml version="1.0" encoding="UTF-8" standalone="yes"?>
<Relationships xmlns="http://schemas.openxmlformats.org/package/2006/relationships"><Relationship Id="rId9" Type="http://schemas.microsoft.com/office/2007/relationships/hdphoto" Target="../media/hdphoto3.wdp"/><Relationship Id="rId20" Type="http://schemas.openxmlformats.org/officeDocument/2006/relationships/image" Target="../media/image22.png"/><Relationship Id="rId21" Type="http://schemas.openxmlformats.org/officeDocument/2006/relationships/image" Target="../media/image23.png"/><Relationship Id="rId10" Type="http://schemas.openxmlformats.org/officeDocument/2006/relationships/image" Target="../media/image13.png"/><Relationship Id="rId11" Type="http://schemas.microsoft.com/office/2007/relationships/hdphoto" Target="../media/hdphoto4.wdp"/><Relationship Id="rId12" Type="http://schemas.openxmlformats.org/officeDocument/2006/relationships/image" Target="../media/image14.png"/><Relationship Id="rId13" Type="http://schemas.openxmlformats.org/officeDocument/2006/relationships/image" Target="../media/image15.png"/><Relationship Id="rId14" Type="http://schemas.openxmlformats.org/officeDocument/2006/relationships/image" Target="../media/image16.png"/><Relationship Id="rId15" Type="http://schemas.openxmlformats.org/officeDocument/2006/relationships/image" Target="../media/image17.png"/><Relationship Id="rId16" Type="http://schemas.openxmlformats.org/officeDocument/2006/relationships/image" Target="../media/image18.png"/><Relationship Id="rId17" Type="http://schemas.openxmlformats.org/officeDocument/2006/relationships/image" Target="../media/image19.png"/><Relationship Id="rId18" Type="http://schemas.openxmlformats.org/officeDocument/2006/relationships/image" Target="../media/image20.png"/><Relationship Id="rId19" Type="http://schemas.openxmlformats.org/officeDocument/2006/relationships/image" Target="../media/image21.png"/><Relationship Id="rId1" Type="http://schemas.openxmlformats.org/officeDocument/2006/relationships/slideLayout" Target="../slideLayouts/slideLayout3.xml"/><Relationship Id="rId2" Type="http://schemas.openxmlformats.org/officeDocument/2006/relationships/notesSlide" Target="../notesSlides/notesSlide5.xml"/><Relationship Id="rId3" Type="http://schemas.openxmlformats.org/officeDocument/2006/relationships/image" Target="../media/image9.emf"/><Relationship Id="rId4" Type="http://schemas.openxmlformats.org/officeDocument/2006/relationships/image" Target="../media/image10.png"/><Relationship Id="rId5" Type="http://schemas.microsoft.com/office/2007/relationships/hdphoto" Target="../media/hdphoto1.wdp"/><Relationship Id="rId6" Type="http://schemas.openxmlformats.org/officeDocument/2006/relationships/image" Target="../media/image11.png"/><Relationship Id="rId7" Type="http://schemas.microsoft.com/office/2007/relationships/hdphoto" Target="../media/hdphoto2.wdp"/><Relationship Id="rId8" Type="http://schemas.openxmlformats.org/officeDocument/2006/relationships/image" Target="../media/image12.png"/></Relationships>
</file>

<file path=ppt/slides/_rels/slide6.xml.rels><?xml version="1.0" encoding="UTF-8" standalone="yes"?>
<Relationships xmlns="http://schemas.openxmlformats.org/package/2006/relationships"><Relationship Id="rId3" Type="http://schemas.openxmlformats.org/officeDocument/2006/relationships/image" Target="../media/image23.png"/><Relationship Id="rId4" Type="http://schemas.openxmlformats.org/officeDocument/2006/relationships/image" Target="../media/image6.png"/><Relationship Id="rId5" Type="http://schemas.openxmlformats.org/officeDocument/2006/relationships/image" Target="../media/image7.png"/><Relationship Id="rId6" Type="http://schemas.openxmlformats.org/officeDocument/2006/relationships/image" Target="../media/image5.png"/><Relationship Id="rId1" Type="http://schemas.openxmlformats.org/officeDocument/2006/relationships/slideLayout" Target="../slideLayouts/slideLayout3.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1" Type="http://schemas.microsoft.com/office/2007/relationships/hdphoto" Target="../media/hdphoto5.wdp"/><Relationship Id="rId12" Type="http://schemas.openxmlformats.org/officeDocument/2006/relationships/image" Target="../media/image32.png"/><Relationship Id="rId13" Type="http://schemas.openxmlformats.org/officeDocument/2006/relationships/image" Target="../media/image33.png"/><Relationship Id="rId14" Type="http://schemas.openxmlformats.org/officeDocument/2006/relationships/image" Target="../media/image34.png"/><Relationship Id="rId15" Type="http://schemas.openxmlformats.org/officeDocument/2006/relationships/image" Target="../media/image35.jpeg"/><Relationship Id="rId16" Type="http://schemas.microsoft.com/office/2007/relationships/hdphoto" Target="../media/hdphoto6.wdp"/><Relationship Id="rId17" Type="http://schemas.openxmlformats.org/officeDocument/2006/relationships/image" Target="../media/image36.png"/><Relationship Id="rId18" Type="http://schemas.openxmlformats.org/officeDocument/2006/relationships/image" Target="../media/image37.png"/><Relationship Id="rId19" Type="http://schemas.openxmlformats.org/officeDocument/2006/relationships/image" Target="../media/image38.png"/><Relationship Id="rId1" Type="http://schemas.openxmlformats.org/officeDocument/2006/relationships/slideLayout" Target="../slideLayouts/slideLayout3.xml"/><Relationship Id="rId2" Type="http://schemas.openxmlformats.org/officeDocument/2006/relationships/notesSlide" Target="../notesSlides/notesSlide7.xml"/><Relationship Id="rId3" Type="http://schemas.openxmlformats.org/officeDocument/2006/relationships/image" Target="../media/image24.png"/><Relationship Id="rId4" Type="http://schemas.openxmlformats.org/officeDocument/2006/relationships/image" Target="../media/image25.png"/><Relationship Id="rId5" Type="http://schemas.openxmlformats.org/officeDocument/2006/relationships/image" Target="../media/image26.png"/><Relationship Id="rId6" Type="http://schemas.openxmlformats.org/officeDocument/2006/relationships/image" Target="../media/image27.png"/><Relationship Id="rId7" Type="http://schemas.openxmlformats.org/officeDocument/2006/relationships/image" Target="../media/image28.png"/><Relationship Id="rId8" Type="http://schemas.openxmlformats.org/officeDocument/2006/relationships/image" Target="../media/image29.png"/><Relationship Id="rId9" Type="http://schemas.openxmlformats.org/officeDocument/2006/relationships/image" Target="../media/image30.png"/><Relationship Id="rId10" Type="http://schemas.openxmlformats.org/officeDocument/2006/relationships/image" Target="../media/image31.png"/></Relationships>
</file>

<file path=ppt/slides/_rels/slide8.xml.rels><?xml version="1.0" encoding="UTF-8" standalone="yes"?>
<Relationships xmlns="http://schemas.openxmlformats.org/package/2006/relationships"><Relationship Id="rId9" Type="http://schemas.openxmlformats.org/officeDocument/2006/relationships/image" Target="../media/image30.png"/><Relationship Id="rId20" Type="http://schemas.openxmlformats.org/officeDocument/2006/relationships/image" Target="../media/image38.png"/><Relationship Id="rId21" Type="http://schemas.openxmlformats.org/officeDocument/2006/relationships/image" Target="../media/image40.png"/><Relationship Id="rId22" Type="http://schemas.openxmlformats.org/officeDocument/2006/relationships/image" Target="../media/image41.jpeg"/><Relationship Id="rId23" Type="http://schemas.openxmlformats.org/officeDocument/2006/relationships/image" Target="../media/image42.png"/><Relationship Id="rId24" Type="http://schemas.openxmlformats.org/officeDocument/2006/relationships/image" Target="../media/image43.png"/><Relationship Id="rId25" Type="http://schemas.openxmlformats.org/officeDocument/2006/relationships/image" Target="../media/image44.png"/><Relationship Id="rId10" Type="http://schemas.openxmlformats.org/officeDocument/2006/relationships/image" Target="../media/image31.png"/><Relationship Id="rId11" Type="http://schemas.microsoft.com/office/2007/relationships/hdphoto" Target="../media/hdphoto5.wdp"/><Relationship Id="rId12" Type="http://schemas.openxmlformats.org/officeDocument/2006/relationships/image" Target="../media/image32.png"/><Relationship Id="rId13" Type="http://schemas.openxmlformats.org/officeDocument/2006/relationships/image" Target="../media/image33.png"/><Relationship Id="rId14" Type="http://schemas.openxmlformats.org/officeDocument/2006/relationships/image" Target="../media/image34.png"/><Relationship Id="rId15" Type="http://schemas.openxmlformats.org/officeDocument/2006/relationships/image" Target="../media/image35.jpeg"/><Relationship Id="rId16" Type="http://schemas.microsoft.com/office/2007/relationships/hdphoto" Target="../media/hdphoto6.wdp"/><Relationship Id="rId17" Type="http://schemas.openxmlformats.org/officeDocument/2006/relationships/image" Target="../media/image39.png"/><Relationship Id="rId18" Type="http://schemas.openxmlformats.org/officeDocument/2006/relationships/image" Target="../media/image36.png"/><Relationship Id="rId19" Type="http://schemas.openxmlformats.org/officeDocument/2006/relationships/image" Target="../media/image37.png"/><Relationship Id="rId1" Type="http://schemas.openxmlformats.org/officeDocument/2006/relationships/slideLayout" Target="../slideLayouts/slideLayout3.xml"/><Relationship Id="rId2" Type="http://schemas.openxmlformats.org/officeDocument/2006/relationships/notesSlide" Target="../notesSlides/notesSlide8.xml"/><Relationship Id="rId3" Type="http://schemas.openxmlformats.org/officeDocument/2006/relationships/image" Target="../media/image24.png"/><Relationship Id="rId4" Type="http://schemas.openxmlformats.org/officeDocument/2006/relationships/image" Target="../media/image25.png"/><Relationship Id="rId5" Type="http://schemas.openxmlformats.org/officeDocument/2006/relationships/image" Target="../media/image26.png"/><Relationship Id="rId6" Type="http://schemas.openxmlformats.org/officeDocument/2006/relationships/image" Target="../media/image27.png"/><Relationship Id="rId7" Type="http://schemas.openxmlformats.org/officeDocument/2006/relationships/image" Target="../media/image28.png"/><Relationship Id="rId8" Type="http://schemas.openxmlformats.org/officeDocument/2006/relationships/image" Target="../media/image29.png"/></Relationships>
</file>

<file path=ppt/slides/_rels/slide9.xml.rels><?xml version="1.0" encoding="UTF-8" standalone="yes"?>
<Relationships xmlns="http://schemas.openxmlformats.org/package/2006/relationships"><Relationship Id="rId20" Type="http://schemas.openxmlformats.org/officeDocument/2006/relationships/image" Target="../media/image31.png"/><Relationship Id="rId21" Type="http://schemas.microsoft.com/office/2007/relationships/hdphoto" Target="../media/hdphoto5.wdp"/><Relationship Id="rId22" Type="http://schemas.openxmlformats.org/officeDocument/2006/relationships/image" Target="../media/image32.png"/><Relationship Id="rId23" Type="http://schemas.openxmlformats.org/officeDocument/2006/relationships/image" Target="../media/image33.png"/><Relationship Id="rId24" Type="http://schemas.openxmlformats.org/officeDocument/2006/relationships/image" Target="../media/image45.jpeg"/><Relationship Id="rId25" Type="http://schemas.openxmlformats.org/officeDocument/2006/relationships/image" Target="../media/image46.jpeg"/><Relationship Id="rId26" Type="http://schemas.openxmlformats.org/officeDocument/2006/relationships/image" Target="../media/image47.jpeg"/><Relationship Id="rId27" Type="http://schemas.openxmlformats.org/officeDocument/2006/relationships/image" Target="../media/image48.png"/><Relationship Id="rId28" Type="http://schemas.openxmlformats.org/officeDocument/2006/relationships/image" Target="../media/image49.png"/><Relationship Id="rId29" Type="http://schemas.openxmlformats.org/officeDocument/2006/relationships/image" Target="../media/image41.jpeg"/><Relationship Id="rId1" Type="http://schemas.microsoft.com/office/2007/relationships/media" Target="../media/media1.wmv"/><Relationship Id="rId2" Type="http://schemas.openxmlformats.org/officeDocument/2006/relationships/video" Target="../media/media1.wmv"/><Relationship Id="rId3" Type="http://schemas.microsoft.com/office/2007/relationships/media" Target="../media/media2.wmv"/><Relationship Id="rId4" Type="http://schemas.openxmlformats.org/officeDocument/2006/relationships/video" Target="../media/media2.wmv"/><Relationship Id="rId5" Type="http://schemas.microsoft.com/office/2007/relationships/media" Target="../media/media3.wmv"/><Relationship Id="rId30" Type="http://schemas.openxmlformats.org/officeDocument/2006/relationships/image" Target="../media/image38.png"/><Relationship Id="rId31" Type="http://schemas.openxmlformats.org/officeDocument/2006/relationships/image" Target="../media/image50.png"/><Relationship Id="rId32" Type="http://schemas.openxmlformats.org/officeDocument/2006/relationships/image" Target="../media/image51.png"/><Relationship Id="rId9" Type="http://schemas.openxmlformats.org/officeDocument/2006/relationships/slideLayout" Target="../slideLayouts/slideLayout3.xml"/><Relationship Id="rId6" Type="http://schemas.openxmlformats.org/officeDocument/2006/relationships/video" Target="../media/media3.wmv"/><Relationship Id="rId7" Type="http://schemas.microsoft.com/office/2007/relationships/media" Target="../media/media4.wmv"/><Relationship Id="rId8" Type="http://schemas.openxmlformats.org/officeDocument/2006/relationships/video" Target="../media/media4.wmv"/><Relationship Id="rId33" Type="http://schemas.openxmlformats.org/officeDocument/2006/relationships/image" Target="../media/image36.png"/><Relationship Id="rId34" Type="http://schemas.openxmlformats.org/officeDocument/2006/relationships/image" Target="../media/image37.png"/><Relationship Id="rId35" Type="http://schemas.openxmlformats.org/officeDocument/2006/relationships/image" Target="../media/image40.png"/><Relationship Id="rId36" Type="http://schemas.openxmlformats.org/officeDocument/2006/relationships/image" Target="../media/image43.png"/><Relationship Id="rId10" Type="http://schemas.openxmlformats.org/officeDocument/2006/relationships/notesSlide" Target="../notesSlides/notesSlide9.xml"/><Relationship Id="rId11" Type="http://schemas.openxmlformats.org/officeDocument/2006/relationships/image" Target="../media/image34.png"/><Relationship Id="rId12" Type="http://schemas.openxmlformats.org/officeDocument/2006/relationships/image" Target="../media/image39.png"/><Relationship Id="rId13" Type="http://schemas.openxmlformats.org/officeDocument/2006/relationships/image" Target="../media/image24.png"/><Relationship Id="rId14" Type="http://schemas.openxmlformats.org/officeDocument/2006/relationships/image" Target="../media/image25.png"/><Relationship Id="rId15" Type="http://schemas.openxmlformats.org/officeDocument/2006/relationships/image" Target="../media/image26.png"/><Relationship Id="rId16" Type="http://schemas.openxmlformats.org/officeDocument/2006/relationships/image" Target="../media/image27.png"/><Relationship Id="rId17" Type="http://schemas.openxmlformats.org/officeDocument/2006/relationships/image" Target="../media/image28.png"/><Relationship Id="rId18" Type="http://schemas.openxmlformats.org/officeDocument/2006/relationships/image" Target="../media/image29.png"/><Relationship Id="rId19" Type="http://schemas.openxmlformats.org/officeDocument/2006/relationships/image" Target="../media/image3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p:cNvSpPr>
            <a:spLocks noGrp="1"/>
          </p:cNvSpPr>
          <p:nvPr>
            <p:ph type="body" sz="quarter" idx="12"/>
          </p:nvPr>
        </p:nvSpPr>
        <p:spPr/>
        <p:txBody>
          <a:bodyPr/>
          <a:lstStyle/>
          <a:p>
            <a:pPr lvl="0">
              <a:lnSpc>
                <a:spcPct val="100000"/>
              </a:lnSpc>
            </a:pPr>
            <a:r>
              <a:rPr lang="en-US" sz="1600" dirty="0" smtClean="0">
                <a:latin typeface="Segoe UI"/>
              </a:rPr>
              <a:t>US Marketing</a:t>
            </a:r>
            <a:br>
              <a:rPr lang="en-US" sz="1600" dirty="0" smtClean="0">
                <a:latin typeface="Segoe UI"/>
              </a:rPr>
            </a:br>
            <a:r>
              <a:rPr lang="en-US" sz="1600" dirty="0" smtClean="0">
                <a:latin typeface="Segoe UI"/>
              </a:rPr>
              <a:t>PowerPoint template</a:t>
            </a:r>
            <a:br>
              <a:rPr lang="en-US" sz="1600" dirty="0" smtClean="0">
                <a:latin typeface="Segoe UI"/>
              </a:rPr>
            </a:br>
            <a:r>
              <a:rPr lang="en-US" sz="1600" dirty="0" smtClean="0">
                <a:latin typeface="Segoe UI"/>
              </a:rPr>
              <a:t>9.19.13</a:t>
            </a:r>
            <a:endParaRPr lang="en-US" sz="1600" dirty="0">
              <a:latin typeface="Segoe UI"/>
            </a:endParaRPr>
          </a:p>
        </p:txBody>
      </p:sp>
      <p:sp>
        <p:nvSpPr>
          <p:cNvPr id="3" name="Title 2"/>
          <p:cNvSpPr>
            <a:spLocks noGrp="1"/>
          </p:cNvSpPr>
          <p:nvPr>
            <p:ph type="title"/>
          </p:nvPr>
        </p:nvSpPr>
        <p:spPr/>
        <p:txBody>
          <a:bodyPr/>
          <a:lstStyle/>
          <a:p>
            <a:r>
              <a:rPr lang="en-US" dirty="0" smtClean="0"/>
              <a:t>Stronger. </a:t>
            </a:r>
            <a:br>
              <a:rPr lang="en-US" dirty="0" smtClean="0"/>
            </a:br>
            <a:r>
              <a:rPr lang="en-US" dirty="0" smtClean="0"/>
              <a:t>Together. </a:t>
            </a:r>
            <a:endParaRPr lang="en-US" sz="4000" dirty="0"/>
          </a:p>
        </p:txBody>
      </p:sp>
    </p:spTree>
    <p:extLst>
      <p:ext uri="{BB962C8B-B14F-4D97-AF65-F5344CB8AC3E}">
        <p14:creationId xmlns:p14="http://schemas.microsoft.com/office/powerpoint/2010/main" val="1388544105"/>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95803" y="-17854"/>
            <a:ext cx="9392203" cy="5356040"/>
            <a:chOff x="-95803" y="-17854"/>
            <a:chExt cx="9392203" cy="5356040"/>
          </a:xfrm>
          <a:solidFill>
            <a:schemeClr val="tx1"/>
          </a:solidFill>
        </p:grpSpPr>
        <p:grpSp>
          <p:nvGrpSpPr>
            <p:cNvPr id="2" name="Group 1"/>
            <p:cNvGrpSpPr/>
            <p:nvPr/>
          </p:nvGrpSpPr>
          <p:grpSpPr>
            <a:xfrm>
              <a:off x="-55522" y="1414130"/>
              <a:ext cx="9260773" cy="344093"/>
              <a:chOff x="-55522" y="1414131"/>
              <a:chExt cx="9260773" cy="344093"/>
            </a:xfrm>
            <a:grpFill/>
          </p:grpSpPr>
          <p:grpSp>
            <p:nvGrpSpPr>
              <p:cNvPr id="265" name="Group 264"/>
              <p:cNvGrpSpPr/>
              <p:nvPr/>
            </p:nvGrpSpPr>
            <p:grpSpPr>
              <a:xfrm>
                <a:off x="-55522" y="1414131"/>
                <a:ext cx="130641" cy="344093"/>
                <a:chOff x="3756026" y="425451"/>
                <a:chExt cx="1630363" cy="4294187"/>
              </a:xfrm>
              <a:grpFill/>
            </p:grpSpPr>
            <p:sp>
              <p:nvSpPr>
                <p:cNvPr id="2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Group 7"/>
              <p:cNvGrpSpPr/>
              <p:nvPr/>
            </p:nvGrpSpPr>
            <p:grpSpPr>
              <a:xfrm>
                <a:off x="78745" y="1414131"/>
                <a:ext cx="130641" cy="344093"/>
                <a:chOff x="3756026" y="425451"/>
                <a:chExt cx="1630363" cy="4294187"/>
              </a:xfrm>
              <a:grpFill/>
            </p:grpSpPr>
            <p:sp>
              <p:nvSpPr>
                <p:cNvPr id="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213012" y="1414131"/>
                <a:ext cx="130641" cy="344093"/>
                <a:chOff x="3756026" y="425451"/>
                <a:chExt cx="1630363" cy="4294187"/>
              </a:xfrm>
              <a:grpFill/>
            </p:grpSpPr>
            <p:sp>
              <p:nvSpPr>
                <p:cNvPr id="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13"/>
              <p:cNvGrpSpPr/>
              <p:nvPr/>
            </p:nvGrpSpPr>
            <p:grpSpPr>
              <a:xfrm>
                <a:off x="347279" y="1414131"/>
                <a:ext cx="130641" cy="344093"/>
                <a:chOff x="3756026" y="425451"/>
                <a:chExt cx="1630363" cy="4294187"/>
              </a:xfrm>
              <a:grpFill/>
            </p:grpSpPr>
            <p:sp>
              <p:nvSpPr>
                <p:cNvPr id="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 name="Group 16"/>
              <p:cNvGrpSpPr/>
              <p:nvPr/>
            </p:nvGrpSpPr>
            <p:grpSpPr>
              <a:xfrm>
                <a:off x="481546" y="1414131"/>
                <a:ext cx="130641" cy="344093"/>
                <a:chOff x="3756026" y="425451"/>
                <a:chExt cx="1630363" cy="4294187"/>
              </a:xfrm>
              <a:grpFill/>
            </p:grpSpPr>
            <p:sp>
              <p:nvSpPr>
                <p:cNvPr id="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19"/>
              <p:cNvGrpSpPr/>
              <p:nvPr/>
            </p:nvGrpSpPr>
            <p:grpSpPr>
              <a:xfrm>
                <a:off x="615813" y="1414131"/>
                <a:ext cx="130641" cy="344093"/>
                <a:chOff x="3756026" y="425451"/>
                <a:chExt cx="1630363" cy="4294187"/>
              </a:xfrm>
              <a:grpFill/>
            </p:grpSpPr>
            <p:sp>
              <p:nvSpPr>
                <p:cNvPr id="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 name="Group 22"/>
              <p:cNvGrpSpPr/>
              <p:nvPr/>
            </p:nvGrpSpPr>
            <p:grpSpPr>
              <a:xfrm>
                <a:off x="750080" y="1414131"/>
                <a:ext cx="130641" cy="344093"/>
                <a:chOff x="3756026" y="425451"/>
                <a:chExt cx="1630363" cy="4294187"/>
              </a:xfrm>
              <a:grpFill/>
            </p:grpSpPr>
            <p:sp>
              <p:nvSpPr>
                <p:cNvPr id="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884347" y="1414131"/>
                <a:ext cx="130641" cy="344093"/>
                <a:chOff x="3756026" y="425451"/>
                <a:chExt cx="1630363" cy="4294187"/>
              </a:xfrm>
              <a:grpFill/>
            </p:grpSpPr>
            <p:sp>
              <p:nvSpPr>
                <p:cNvPr id="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p:cNvGrpSpPr/>
              <p:nvPr/>
            </p:nvGrpSpPr>
            <p:grpSpPr>
              <a:xfrm>
                <a:off x="1018614" y="1414131"/>
                <a:ext cx="130641" cy="344093"/>
                <a:chOff x="3756026" y="425451"/>
                <a:chExt cx="1630363" cy="4294187"/>
              </a:xfrm>
              <a:grpFill/>
            </p:grpSpPr>
            <p:sp>
              <p:nvSpPr>
                <p:cNvPr id="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2" name="Group 31"/>
              <p:cNvGrpSpPr/>
              <p:nvPr/>
            </p:nvGrpSpPr>
            <p:grpSpPr>
              <a:xfrm>
                <a:off x="1152881" y="1414131"/>
                <a:ext cx="130641" cy="344093"/>
                <a:chOff x="3756026" y="425451"/>
                <a:chExt cx="1630363" cy="4294187"/>
              </a:xfrm>
              <a:grpFill/>
            </p:grpSpPr>
            <p:sp>
              <p:nvSpPr>
                <p:cNvPr id="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287148" y="1414131"/>
                <a:ext cx="130641" cy="344093"/>
                <a:chOff x="3756026" y="425451"/>
                <a:chExt cx="1630363" cy="4294187"/>
              </a:xfrm>
              <a:grpFill/>
            </p:grpSpPr>
            <p:sp>
              <p:nvSpPr>
                <p:cNvPr id="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 name="Group 37"/>
              <p:cNvGrpSpPr/>
              <p:nvPr/>
            </p:nvGrpSpPr>
            <p:grpSpPr>
              <a:xfrm>
                <a:off x="1421415" y="1414131"/>
                <a:ext cx="130641" cy="344093"/>
                <a:chOff x="3756026" y="425451"/>
                <a:chExt cx="1630363" cy="4294187"/>
              </a:xfrm>
              <a:grpFill/>
            </p:grpSpPr>
            <p:sp>
              <p:nvSpPr>
                <p:cNvPr id="3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1" name="Group 40"/>
              <p:cNvGrpSpPr/>
              <p:nvPr/>
            </p:nvGrpSpPr>
            <p:grpSpPr>
              <a:xfrm>
                <a:off x="1555682" y="1414131"/>
                <a:ext cx="130641" cy="344093"/>
                <a:chOff x="3756026" y="425451"/>
                <a:chExt cx="1630363" cy="4294187"/>
              </a:xfrm>
              <a:grpFill/>
            </p:grpSpPr>
            <p:sp>
              <p:nvSpPr>
                <p:cNvPr id="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4" name="Group 43"/>
              <p:cNvGrpSpPr/>
              <p:nvPr/>
            </p:nvGrpSpPr>
            <p:grpSpPr>
              <a:xfrm>
                <a:off x="1689949" y="1414131"/>
                <a:ext cx="130641" cy="344093"/>
                <a:chOff x="3756026" y="425451"/>
                <a:chExt cx="1630363" cy="4294187"/>
              </a:xfrm>
              <a:grpFill/>
            </p:grpSpPr>
            <p:sp>
              <p:nvSpPr>
                <p:cNvPr id="4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7" name="Group 46"/>
              <p:cNvGrpSpPr/>
              <p:nvPr/>
            </p:nvGrpSpPr>
            <p:grpSpPr>
              <a:xfrm>
                <a:off x="1824216" y="1414131"/>
                <a:ext cx="130641" cy="344093"/>
                <a:chOff x="3756026" y="425451"/>
                <a:chExt cx="1630363" cy="4294187"/>
              </a:xfrm>
              <a:grpFill/>
            </p:grpSpPr>
            <p:sp>
              <p:nvSpPr>
                <p:cNvPr id="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1958483" y="1414131"/>
                <a:ext cx="130641" cy="344093"/>
                <a:chOff x="3756026" y="425451"/>
                <a:chExt cx="1630363" cy="4294187"/>
              </a:xfrm>
              <a:grpFill/>
            </p:grpSpPr>
            <p:sp>
              <p:nvSpPr>
                <p:cNvPr id="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4" name="Group 53"/>
              <p:cNvGrpSpPr/>
              <p:nvPr/>
            </p:nvGrpSpPr>
            <p:grpSpPr>
              <a:xfrm>
                <a:off x="2092750" y="1414131"/>
                <a:ext cx="130641" cy="344093"/>
                <a:chOff x="3756026" y="425451"/>
                <a:chExt cx="1630363" cy="4294187"/>
              </a:xfrm>
              <a:grpFill/>
            </p:grpSpPr>
            <p:sp>
              <p:nvSpPr>
                <p:cNvPr id="5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2227017" y="1414131"/>
                <a:ext cx="130641" cy="344093"/>
                <a:chOff x="3756026" y="425451"/>
                <a:chExt cx="1630363" cy="4294187"/>
              </a:xfrm>
              <a:grpFill/>
            </p:grpSpPr>
            <p:sp>
              <p:nvSpPr>
                <p:cNvPr id="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2361284" y="1414131"/>
                <a:ext cx="130641" cy="344093"/>
                <a:chOff x="3756026" y="425451"/>
                <a:chExt cx="1630363" cy="4294187"/>
              </a:xfrm>
              <a:grpFill/>
            </p:grpSpPr>
            <p:sp>
              <p:nvSpPr>
                <p:cNvPr id="6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2495551" y="1414131"/>
                <a:ext cx="130641" cy="344093"/>
                <a:chOff x="3756026" y="425451"/>
                <a:chExt cx="1630363" cy="4294187"/>
              </a:xfrm>
              <a:grpFill/>
            </p:grpSpPr>
            <p:sp>
              <p:nvSpPr>
                <p:cNvPr id="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2629818" y="1414131"/>
                <a:ext cx="130641" cy="344093"/>
                <a:chOff x="3756026" y="425451"/>
                <a:chExt cx="1630363" cy="4294187"/>
              </a:xfrm>
              <a:grpFill/>
            </p:grpSpPr>
            <p:sp>
              <p:nvSpPr>
                <p:cNvPr id="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2764085" y="1414131"/>
                <a:ext cx="130641" cy="344093"/>
                <a:chOff x="3756026" y="425451"/>
                <a:chExt cx="1630363" cy="4294187"/>
              </a:xfrm>
              <a:grpFill/>
            </p:grpSpPr>
            <p:sp>
              <p:nvSpPr>
                <p:cNvPr id="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a:xfrm>
                <a:off x="2898352" y="1414131"/>
                <a:ext cx="130641" cy="344093"/>
                <a:chOff x="3756026" y="425451"/>
                <a:chExt cx="1630363" cy="4294187"/>
              </a:xfrm>
              <a:grpFill/>
            </p:grpSpPr>
            <p:sp>
              <p:nvSpPr>
                <p:cNvPr id="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3032619" y="1414131"/>
                <a:ext cx="130641" cy="344093"/>
                <a:chOff x="3756026" y="425451"/>
                <a:chExt cx="1630363" cy="4294187"/>
              </a:xfrm>
              <a:grpFill/>
            </p:grpSpPr>
            <p:sp>
              <p:nvSpPr>
                <p:cNvPr id="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3166886" y="1414131"/>
                <a:ext cx="130641" cy="344093"/>
                <a:chOff x="3756026" y="425451"/>
                <a:chExt cx="1630363" cy="4294187"/>
              </a:xfrm>
              <a:grpFill/>
            </p:grpSpPr>
            <p:sp>
              <p:nvSpPr>
                <p:cNvPr id="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p:nvPr/>
            </p:nvGrpSpPr>
            <p:grpSpPr>
              <a:xfrm>
                <a:off x="3301153" y="1414131"/>
                <a:ext cx="130641" cy="344093"/>
                <a:chOff x="3756026" y="425451"/>
                <a:chExt cx="1630363" cy="4294187"/>
              </a:xfrm>
              <a:grpFill/>
            </p:grpSpPr>
            <p:sp>
              <p:nvSpPr>
                <p:cNvPr id="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p:nvPr/>
            </p:nvGrpSpPr>
            <p:grpSpPr>
              <a:xfrm>
                <a:off x="3435420" y="1414131"/>
                <a:ext cx="130641" cy="344093"/>
                <a:chOff x="3756026" y="425451"/>
                <a:chExt cx="1630363" cy="4294187"/>
              </a:xfrm>
              <a:grpFill/>
            </p:grpSpPr>
            <p:sp>
              <p:nvSpPr>
                <p:cNvPr id="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3569687" y="1414131"/>
                <a:ext cx="130641" cy="344093"/>
                <a:chOff x="3756026" y="425451"/>
                <a:chExt cx="1630363" cy="4294187"/>
              </a:xfrm>
              <a:grpFill/>
            </p:grpSpPr>
            <p:sp>
              <p:nvSpPr>
                <p:cNvPr id="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3703954" y="1414131"/>
                <a:ext cx="130641" cy="344093"/>
                <a:chOff x="3756026" y="425451"/>
                <a:chExt cx="1630363" cy="4294187"/>
              </a:xfrm>
              <a:grpFill/>
            </p:grpSpPr>
            <p:sp>
              <p:nvSpPr>
                <p:cNvPr id="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3838221" y="1414131"/>
                <a:ext cx="130641" cy="344093"/>
                <a:chOff x="3756026" y="425451"/>
                <a:chExt cx="1630363" cy="4294187"/>
              </a:xfrm>
              <a:grpFill/>
            </p:grpSpPr>
            <p:sp>
              <p:nvSpPr>
                <p:cNvPr id="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3972488" y="1414131"/>
                <a:ext cx="130641" cy="344093"/>
                <a:chOff x="3756026" y="425451"/>
                <a:chExt cx="1630363" cy="4294187"/>
              </a:xfrm>
              <a:grpFill/>
            </p:grpSpPr>
            <p:sp>
              <p:nvSpPr>
                <p:cNvPr id="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9" name="Group 98"/>
              <p:cNvGrpSpPr/>
              <p:nvPr/>
            </p:nvGrpSpPr>
            <p:grpSpPr>
              <a:xfrm>
                <a:off x="4106755" y="1414131"/>
                <a:ext cx="130641" cy="344093"/>
                <a:chOff x="3756026" y="425451"/>
                <a:chExt cx="1630363" cy="4294187"/>
              </a:xfrm>
              <a:grpFill/>
            </p:grpSpPr>
            <p:sp>
              <p:nvSpPr>
                <p:cNvPr id="1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4241022" y="1414131"/>
                <a:ext cx="130641" cy="344093"/>
                <a:chOff x="3756026" y="425451"/>
                <a:chExt cx="1630363" cy="4294187"/>
              </a:xfrm>
              <a:grpFill/>
            </p:grpSpPr>
            <p:sp>
              <p:nvSpPr>
                <p:cNvPr id="10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a:off x="4375289" y="1414131"/>
                <a:ext cx="130641" cy="344093"/>
                <a:chOff x="3756026" y="425451"/>
                <a:chExt cx="1630363" cy="4294187"/>
              </a:xfrm>
              <a:grpFill/>
            </p:grpSpPr>
            <p:sp>
              <p:nvSpPr>
                <p:cNvPr id="1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4509556" y="1414131"/>
                <a:ext cx="130641" cy="344093"/>
                <a:chOff x="3756026" y="425451"/>
                <a:chExt cx="1630363" cy="4294187"/>
              </a:xfrm>
              <a:grpFill/>
            </p:grpSpPr>
            <p:sp>
              <p:nvSpPr>
                <p:cNvPr id="10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4643823" y="1414131"/>
                <a:ext cx="130641" cy="344093"/>
                <a:chOff x="3756026" y="425451"/>
                <a:chExt cx="1630363" cy="4294187"/>
              </a:xfrm>
              <a:grpFill/>
            </p:grpSpPr>
            <p:sp>
              <p:nvSpPr>
                <p:cNvPr id="1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4778090" y="1414131"/>
                <a:ext cx="130641" cy="344093"/>
                <a:chOff x="3756026" y="425451"/>
                <a:chExt cx="1630363" cy="4294187"/>
              </a:xfrm>
              <a:grpFill/>
            </p:grpSpPr>
            <p:sp>
              <p:nvSpPr>
                <p:cNvPr id="1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4912357" y="1414131"/>
                <a:ext cx="130641" cy="344093"/>
                <a:chOff x="3756026" y="425451"/>
                <a:chExt cx="1630363" cy="4294187"/>
              </a:xfrm>
              <a:grpFill/>
            </p:grpSpPr>
            <p:sp>
              <p:nvSpPr>
                <p:cNvPr id="1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5046624" y="1414131"/>
                <a:ext cx="130641" cy="344093"/>
                <a:chOff x="3756026" y="425451"/>
                <a:chExt cx="1630363" cy="4294187"/>
              </a:xfrm>
              <a:grpFill/>
            </p:grpSpPr>
            <p:sp>
              <p:nvSpPr>
                <p:cNvPr id="1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5180891" y="1414131"/>
                <a:ext cx="130641" cy="344093"/>
                <a:chOff x="3756026" y="425451"/>
                <a:chExt cx="1630363" cy="4294187"/>
              </a:xfrm>
              <a:grpFill/>
            </p:grpSpPr>
            <p:sp>
              <p:nvSpPr>
                <p:cNvPr id="1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5315158" y="1414131"/>
                <a:ext cx="130641" cy="344093"/>
                <a:chOff x="3756026" y="425451"/>
                <a:chExt cx="1630363" cy="4294187"/>
              </a:xfrm>
              <a:grpFill/>
            </p:grpSpPr>
            <p:sp>
              <p:nvSpPr>
                <p:cNvPr id="1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 name="Group 128"/>
              <p:cNvGrpSpPr/>
              <p:nvPr/>
            </p:nvGrpSpPr>
            <p:grpSpPr>
              <a:xfrm>
                <a:off x="5449425" y="1414131"/>
                <a:ext cx="130641" cy="344093"/>
                <a:chOff x="3756026" y="425451"/>
                <a:chExt cx="1630363" cy="4294187"/>
              </a:xfrm>
              <a:grpFill/>
            </p:grpSpPr>
            <p:sp>
              <p:nvSpPr>
                <p:cNvPr id="1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5583692" y="1414131"/>
                <a:ext cx="130641" cy="344093"/>
                <a:chOff x="3756026" y="425451"/>
                <a:chExt cx="1630363" cy="4294187"/>
              </a:xfrm>
              <a:grpFill/>
            </p:grpSpPr>
            <p:sp>
              <p:nvSpPr>
                <p:cNvPr id="1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5" name="Group 134"/>
              <p:cNvGrpSpPr/>
              <p:nvPr/>
            </p:nvGrpSpPr>
            <p:grpSpPr>
              <a:xfrm>
                <a:off x="5717959" y="1414131"/>
                <a:ext cx="130641" cy="344093"/>
                <a:chOff x="3756026" y="425451"/>
                <a:chExt cx="1630363" cy="4294187"/>
              </a:xfrm>
              <a:grpFill/>
            </p:grpSpPr>
            <p:sp>
              <p:nvSpPr>
                <p:cNvPr id="1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8" name="Group 137"/>
              <p:cNvGrpSpPr/>
              <p:nvPr/>
            </p:nvGrpSpPr>
            <p:grpSpPr>
              <a:xfrm>
                <a:off x="5852226" y="1414131"/>
                <a:ext cx="130641" cy="344093"/>
                <a:chOff x="3756026" y="425451"/>
                <a:chExt cx="1630363" cy="4294187"/>
              </a:xfrm>
              <a:grpFill/>
            </p:grpSpPr>
            <p:sp>
              <p:nvSpPr>
                <p:cNvPr id="13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1" name="Group 140"/>
              <p:cNvGrpSpPr/>
              <p:nvPr/>
            </p:nvGrpSpPr>
            <p:grpSpPr>
              <a:xfrm>
                <a:off x="5986493" y="1414131"/>
                <a:ext cx="130641" cy="344093"/>
                <a:chOff x="3756026" y="425451"/>
                <a:chExt cx="1630363" cy="4294187"/>
              </a:xfrm>
              <a:grpFill/>
            </p:grpSpPr>
            <p:sp>
              <p:nvSpPr>
                <p:cNvPr id="1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4" name="Group 143"/>
              <p:cNvGrpSpPr/>
              <p:nvPr/>
            </p:nvGrpSpPr>
            <p:grpSpPr>
              <a:xfrm>
                <a:off x="6120760" y="1414131"/>
                <a:ext cx="130641" cy="344093"/>
                <a:chOff x="3756026" y="425451"/>
                <a:chExt cx="1630363" cy="4294187"/>
              </a:xfrm>
              <a:grpFill/>
            </p:grpSpPr>
            <p:sp>
              <p:nvSpPr>
                <p:cNvPr id="14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7" name="Group 146"/>
              <p:cNvGrpSpPr/>
              <p:nvPr/>
            </p:nvGrpSpPr>
            <p:grpSpPr>
              <a:xfrm>
                <a:off x="6255027" y="1414131"/>
                <a:ext cx="130641" cy="344093"/>
                <a:chOff x="3756026" y="425451"/>
                <a:chExt cx="1630363" cy="4294187"/>
              </a:xfrm>
              <a:grpFill/>
            </p:grpSpPr>
            <p:sp>
              <p:nvSpPr>
                <p:cNvPr id="1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 name="Group 149"/>
              <p:cNvGrpSpPr/>
              <p:nvPr/>
            </p:nvGrpSpPr>
            <p:grpSpPr>
              <a:xfrm>
                <a:off x="6389294" y="1414131"/>
                <a:ext cx="130641" cy="344093"/>
                <a:chOff x="3756026" y="425451"/>
                <a:chExt cx="1630363" cy="4294187"/>
              </a:xfrm>
              <a:grpFill/>
            </p:grpSpPr>
            <p:sp>
              <p:nvSpPr>
                <p:cNvPr id="15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 name="Group 152"/>
              <p:cNvGrpSpPr/>
              <p:nvPr/>
            </p:nvGrpSpPr>
            <p:grpSpPr>
              <a:xfrm>
                <a:off x="6523561" y="1414131"/>
                <a:ext cx="130641" cy="344093"/>
                <a:chOff x="3756026" y="425451"/>
                <a:chExt cx="1630363" cy="4294187"/>
              </a:xfrm>
              <a:grpFill/>
            </p:grpSpPr>
            <p:sp>
              <p:nvSpPr>
                <p:cNvPr id="1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6" name="Group 155"/>
              <p:cNvGrpSpPr/>
              <p:nvPr/>
            </p:nvGrpSpPr>
            <p:grpSpPr>
              <a:xfrm>
                <a:off x="6657828" y="1414131"/>
                <a:ext cx="130641" cy="344093"/>
                <a:chOff x="3756026" y="425451"/>
                <a:chExt cx="1630363" cy="4294187"/>
              </a:xfrm>
              <a:grpFill/>
            </p:grpSpPr>
            <p:sp>
              <p:nvSpPr>
                <p:cNvPr id="15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9" name="Group 158"/>
              <p:cNvGrpSpPr/>
              <p:nvPr/>
            </p:nvGrpSpPr>
            <p:grpSpPr>
              <a:xfrm>
                <a:off x="6792095" y="1414131"/>
                <a:ext cx="130641" cy="344093"/>
                <a:chOff x="3756026" y="425451"/>
                <a:chExt cx="1630363" cy="4294187"/>
              </a:xfrm>
              <a:grpFill/>
            </p:grpSpPr>
            <p:sp>
              <p:nvSpPr>
                <p:cNvPr id="1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2" name="Group 161"/>
              <p:cNvGrpSpPr/>
              <p:nvPr/>
            </p:nvGrpSpPr>
            <p:grpSpPr>
              <a:xfrm>
                <a:off x="6926362" y="1414131"/>
                <a:ext cx="130641" cy="344093"/>
                <a:chOff x="3756026" y="425451"/>
                <a:chExt cx="1630363" cy="4294187"/>
              </a:xfrm>
              <a:grpFill/>
            </p:grpSpPr>
            <p:sp>
              <p:nvSpPr>
                <p:cNvPr id="1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5" name="Group 164"/>
              <p:cNvGrpSpPr/>
              <p:nvPr/>
            </p:nvGrpSpPr>
            <p:grpSpPr>
              <a:xfrm>
                <a:off x="7060629" y="1414131"/>
                <a:ext cx="130641" cy="344093"/>
                <a:chOff x="3756026" y="425451"/>
                <a:chExt cx="1630363" cy="4294187"/>
              </a:xfrm>
              <a:grpFill/>
            </p:grpSpPr>
            <p:sp>
              <p:nvSpPr>
                <p:cNvPr id="1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8" name="Group 167"/>
              <p:cNvGrpSpPr/>
              <p:nvPr/>
            </p:nvGrpSpPr>
            <p:grpSpPr>
              <a:xfrm>
                <a:off x="7194896" y="1414131"/>
                <a:ext cx="130641" cy="344093"/>
                <a:chOff x="3756026" y="425451"/>
                <a:chExt cx="1630363" cy="4294187"/>
              </a:xfrm>
              <a:grpFill/>
            </p:grpSpPr>
            <p:sp>
              <p:nvSpPr>
                <p:cNvPr id="1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 name="Group 170"/>
              <p:cNvGrpSpPr/>
              <p:nvPr/>
            </p:nvGrpSpPr>
            <p:grpSpPr>
              <a:xfrm>
                <a:off x="7329163" y="1414131"/>
                <a:ext cx="130641" cy="344093"/>
                <a:chOff x="3756026" y="425451"/>
                <a:chExt cx="1630363" cy="4294187"/>
              </a:xfrm>
              <a:grpFill/>
            </p:grpSpPr>
            <p:sp>
              <p:nvSpPr>
                <p:cNvPr id="1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 name="Group 173"/>
              <p:cNvGrpSpPr/>
              <p:nvPr/>
            </p:nvGrpSpPr>
            <p:grpSpPr>
              <a:xfrm>
                <a:off x="7463430" y="1414131"/>
                <a:ext cx="130641" cy="344093"/>
                <a:chOff x="3756026" y="425451"/>
                <a:chExt cx="1630363" cy="4294187"/>
              </a:xfrm>
              <a:grpFill/>
            </p:grpSpPr>
            <p:sp>
              <p:nvSpPr>
                <p:cNvPr id="1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7" name="Group 176"/>
              <p:cNvGrpSpPr/>
              <p:nvPr/>
            </p:nvGrpSpPr>
            <p:grpSpPr>
              <a:xfrm>
                <a:off x="7597697" y="1414131"/>
                <a:ext cx="130641" cy="344093"/>
                <a:chOff x="3756026" y="425451"/>
                <a:chExt cx="1630363" cy="4294187"/>
              </a:xfrm>
              <a:grpFill/>
            </p:grpSpPr>
            <p:sp>
              <p:nvSpPr>
                <p:cNvPr id="1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0" name="Group 179"/>
              <p:cNvGrpSpPr/>
              <p:nvPr/>
            </p:nvGrpSpPr>
            <p:grpSpPr>
              <a:xfrm>
                <a:off x="7731964" y="1414131"/>
                <a:ext cx="130641" cy="344093"/>
                <a:chOff x="3756026" y="425451"/>
                <a:chExt cx="1630363" cy="4294187"/>
              </a:xfrm>
              <a:grpFill/>
            </p:grpSpPr>
            <p:sp>
              <p:nvSpPr>
                <p:cNvPr id="1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3" name="Group 182"/>
              <p:cNvGrpSpPr/>
              <p:nvPr/>
            </p:nvGrpSpPr>
            <p:grpSpPr>
              <a:xfrm>
                <a:off x="7866231" y="1414131"/>
                <a:ext cx="130641" cy="344093"/>
                <a:chOff x="3756026" y="425451"/>
                <a:chExt cx="1630363" cy="4294187"/>
              </a:xfrm>
              <a:grpFill/>
            </p:grpSpPr>
            <p:sp>
              <p:nvSpPr>
                <p:cNvPr id="1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6" name="Group 185"/>
              <p:cNvGrpSpPr/>
              <p:nvPr/>
            </p:nvGrpSpPr>
            <p:grpSpPr>
              <a:xfrm>
                <a:off x="8000498" y="1414131"/>
                <a:ext cx="130641" cy="344093"/>
                <a:chOff x="3756026" y="425451"/>
                <a:chExt cx="1630363" cy="4294187"/>
              </a:xfrm>
              <a:grpFill/>
            </p:grpSpPr>
            <p:sp>
              <p:nvSpPr>
                <p:cNvPr id="1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9" name="Group 188"/>
              <p:cNvGrpSpPr/>
              <p:nvPr/>
            </p:nvGrpSpPr>
            <p:grpSpPr>
              <a:xfrm>
                <a:off x="8134765" y="1414131"/>
                <a:ext cx="130641" cy="344093"/>
                <a:chOff x="3756026" y="425451"/>
                <a:chExt cx="1630363" cy="4294187"/>
              </a:xfrm>
              <a:grpFill/>
            </p:grpSpPr>
            <p:sp>
              <p:nvSpPr>
                <p:cNvPr id="1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 name="Group 191"/>
              <p:cNvGrpSpPr/>
              <p:nvPr/>
            </p:nvGrpSpPr>
            <p:grpSpPr>
              <a:xfrm>
                <a:off x="8269032" y="1414131"/>
                <a:ext cx="130641" cy="344093"/>
                <a:chOff x="3756026" y="425451"/>
                <a:chExt cx="1630363" cy="4294187"/>
              </a:xfrm>
              <a:grpFill/>
            </p:grpSpPr>
            <p:sp>
              <p:nvSpPr>
                <p:cNvPr id="1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 name="Group 194"/>
              <p:cNvGrpSpPr/>
              <p:nvPr/>
            </p:nvGrpSpPr>
            <p:grpSpPr>
              <a:xfrm>
                <a:off x="8403299" y="1414131"/>
                <a:ext cx="130641" cy="344093"/>
                <a:chOff x="3756026" y="425451"/>
                <a:chExt cx="1630363" cy="4294187"/>
              </a:xfrm>
              <a:grpFill/>
            </p:grpSpPr>
            <p:sp>
              <p:nvSpPr>
                <p:cNvPr id="1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8" name="Group 197"/>
              <p:cNvGrpSpPr/>
              <p:nvPr/>
            </p:nvGrpSpPr>
            <p:grpSpPr>
              <a:xfrm>
                <a:off x="8537566" y="1414131"/>
                <a:ext cx="130641" cy="344093"/>
                <a:chOff x="3756026" y="425451"/>
                <a:chExt cx="1630363" cy="4294187"/>
              </a:xfrm>
              <a:grpFill/>
            </p:grpSpPr>
            <p:sp>
              <p:nvSpPr>
                <p:cNvPr id="1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1" name="Group 200"/>
              <p:cNvGrpSpPr/>
              <p:nvPr/>
            </p:nvGrpSpPr>
            <p:grpSpPr>
              <a:xfrm>
                <a:off x="8671833" y="1414131"/>
                <a:ext cx="130641" cy="344093"/>
                <a:chOff x="3756026" y="425451"/>
                <a:chExt cx="1630363" cy="4294187"/>
              </a:xfrm>
              <a:grpFill/>
            </p:grpSpPr>
            <p:sp>
              <p:nvSpPr>
                <p:cNvPr id="2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4" name="Group 203"/>
              <p:cNvGrpSpPr/>
              <p:nvPr/>
            </p:nvGrpSpPr>
            <p:grpSpPr>
              <a:xfrm>
                <a:off x="8806100" y="1414131"/>
                <a:ext cx="130641" cy="344093"/>
                <a:chOff x="3756026" y="425451"/>
                <a:chExt cx="1630363" cy="4294187"/>
              </a:xfrm>
              <a:grpFill/>
            </p:grpSpPr>
            <p:sp>
              <p:nvSpPr>
                <p:cNvPr id="2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7" name="Group 206"/>
              <p:cNvGrpSpPr/>
              <p:nvPr/>
            </p:nvGrpSpPr>
            <p:grpSpPr>
              <a:xfrm>
                <a:off x="8940367" y="1414131"/>
                <a:ext cx="130641" cy="344093"/>
                <a:chOff x="3756026" y="425451"/>
                <a:chExt cx="1630363" cy="4294187"/>
              </a:xfrm>
              <a:grpFill/>
            </p:grpSpPr>
            <p:sp>
              <p:nvSpPr>
                <p:cNvPr id="2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0" name="Group 209"/>
              <p:cNvGrpSpPr/>
              <p:nvPr/>
            </p:nvGrpSpPr>
            <p:grpSpPr>
              <a:xfrm>
                <a:off x="9074610" y="1414131"/>
                <a:ext cx="130641" cy="344093"/>
                <a:chOff x="3756026" y="425451"/>
                <a:chExt cx="1630363" cy="4294187"/>
              </a:xfrm>
              <a:grpFill/>
            </p:grpSpPr>
            <p:sp>
              <p:nvSpPr>
                <p:cNvPr id="21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 name="Group 3"/>
            <p:cNvGrpSpPr/>
            <p:nvPr/>
          </p:nvGrpSpPr>
          <p:grpSpPr>
            <a:xfrm>
              <a:off x="-95803" y="1772126"/>
              <a:ext cx="9392203" cy="344093"/>
              <a:chOff x="-95803" y="1776440"/>
              <a:chExt cx="9392203" cy="344093"/>
            </a:xfrm>
            <a:grpFill/>
          </p:grpSpPr>
          <p:grpSp>
            <p:nvGrpSpPr>
              <p:cNvPr id="214" name="Group 213"/>
              <p:cNvGrpSpPr/>
              <p:nvPr/>
            </p:nvGrpSpPr>
            <p:grpSpPr>
              <a:xfrm>
                <a:off x="35627" y="1776440"/>
                <a:ext cx="130641" cy="344093"/>
                <a:chOff x="3756026" y="425451"/>
                <a:chExt cx="1630363" cy="4294187"/>
              </a:xfrm>
              <a:grpFill/>
            </p:grpSpPr>
            <p:sp>
              <p:nvSpPr>
                <p:cNvPr id="4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 name="Group 214"/>
              <p:cNvGrpSpPr/>
              <p:nvPr/>
            </p:nvGrpSpPr>
            <p:grpSpPr>
              <a:xfrm>
                <a:off x="169894" y="1776440"/>
                <a:ext cx="130641" cy="344093"/>
                <a:chOff x="3756026" y="425451"/>
                <a:chExt cx="1630363" cy="4294187"/>
              </a:xfrm>
              <a:grpFill/>
            </p:grpSpPr>
            <p:sp>
              <p:nvSpPr>
                <p:cNvPr id="4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 name="Group 215"/>
              <p:cNvGrpSpPr/>
              <p:nvPr/>
            </p:nvGrpSpPr>
            <p:grpSpPr>
              <a:xfrm>
                <a:off x="304161" y="1776440"/>
                <a:ext cx="130641" cy="344093"/>
                <a:chOff x="3756026" y="425451"/>
                <a:chExt cx="1630363" cy="4294187"/>
              </a:xfrm>
              <a:grpFill/>
            </p:grpSpPr>
            <p:sp>
              <p:nvSpPr>
                <p:cNvPr id="4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7" name="Group 216"/>
              <p:cNvGrpSpPr/>
              <p:nvPr/>
            </p:nvGrpSpPr>
            <p:grpSpPr>
              <a:xfrm>
                <a:off x="438428" y="1776440"/>
                <a:ext cx="130641" cy="344093"/>
                <a:chOff x="3756026" y="425451"/>
                <a:chExt cx="1630363" cy="4294187"/>
              </a:xfrm>
              <a:grpFill/>
            </p:grpSpPr>
            <p:sp>
              <p:nvSpPr>
                <p:cNvPr id="4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8" name="Group 217"/>
              <p:cNvGrpSpPr/>
              <p:nvPr/>
            </p:nvGrpSpPr>
            <p:grpSpPr>
              <a:xfrm>
                <a:off x="572695" y="1776440"/>
                <a:ext cx="130641" cy="344093"/>
                <a:chOff x="3756026" y="425451"/>
                <a:chExt cx="1630363" cy="4294187"/>
              </a:xfrm>
              <a:grpFill/>
            </p:grpSpPr>
            <p:sp>
              <p:nvSpPr>
                <p:cNvPr id="4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9" name="Group 218"/>
              <p:cNvGrpSpPr/>
              <p:nvPr/>
            </p:nvGrpSpPr>
            <p:grpSpPr>
              <a:xfrm>
                <a:off x="706962" y="1776440"/>
                <a:ext cx="130641" cy="344093"/>
                <a:chOff x="3756026" y="425451"/>
                <a:chExt cx="1630363" cy="4294187"/>
              </a:xfrm>
              <a:grpFill/>
            </p:grpSpPr>
            <p:sp>
              <p:nvSpPr>
                <p:cNvPr id="4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0" name="Group 219"/>
              <p:cNvGrpSpPr/>
              <p:nvPr/>
            </p:nvGrpSpPr>
            <p:grpSpPr>
              <a:xfrm>
                <a:off x="841229" y="1776440"/>
                <a:ext cx="130641" cy="344093"/>
                <a:chOff x="3756026" y="425451"/>
                <a:chExt cx="1630363" cy="4294187"/>
              </a:xfrm>
              <a:grpFill/>
            </p:grpSpPr>
            <p:sp>
              <p:nvSpPr>
                <p:cNvPr id="4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1" name="Group 220"/>
              <p:cNvGrpSpPr/>
              <p:nvPr/>
            </p:nvGrpSpPr>
            <p:grpSpPr>
              <a:xfrm>
                <a:off x="975496" y="1776440"/>
                <a:ext cx="130641" cy="344093"/>
                <a:chOff x="3756026" y="425451"/>
                <a:chExt cx="1630363" cy="4294187"/>
              </a:xfrm>
              <a:grpFill/>
            </p:grpSpPr>
            <p:sp>
              <p:nvSpPr>
                <p:cNvPr id="4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1109763" y="1776440"/>
                <a:ext cx="130641" cy="344093"/>
                <a:chOff x="3756026" y="425451"/>
                <a:chExt cx="1630363" cy="4294187"/>
              </a:xfrm>
              <a:grpFill/>
            </p:grpSpPr>
            <p:sp>
              <p:nvSpPr>
                <p:cNvPr id="4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5" name="Group 224"/>
              <p:cNvGrpSpPr/>
              <p:nvPr/>
            </p:nvGrpSpPr>
            <p:grpSpPr>
              <a:xfrm>
                <a:off x="1244030" y="1776440"/>
                <a:ext cx="130641" cy="344093"/>
                <a:chOff x="3756026" y="425451"/>
                <a:chExt cx="1630363" cy="4294187"/>
              </a:xfrm>
              <a:grpFill/>
            </p:grpSpPr>
            <p:sp>
              <p:nvSpPr>
                <p:cNvPr id="4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6" name="Group 225"/>
              <p:cNvGrpSpPr/>
              <p:nvPr/>
            </p:nvGrpSpPr>
            <p:grpSpPr>
              <a:xfrm>
                <a:off x="1378297" y="1776440"/>
                <a:ext cx="130641" cy="344093"/>
                <a:chOff x="3756026" y="425451"/>
                <a:chExt cx="1630363" cy="4294187"/>
              </a:xfrm>
              <a:grpFill/>
            </p:grpSpPr>
            <p:sp>
              <p:nvSpPr>
                <p:cNvPr id="4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7" name="Group 226"/>
              <p:cNvGrpSpPr/>
              <p:nvPr/>
            </p:nvGrpSpPr>
            <p:grpSpPr>
              <a:xfrm>
                <a:off x="1512564" y="1776440"/>
                <a:ext cx="130641" cy="344093"/>
                <a:chOff x="3756026" y="425451"/>
                <a:chExt cx="1630363" cy="4294187"/>
              </a:xfrm>
              <a:grpFill/>
            </p:grpSpPr>
            <p:sp>
              <p:nvSpPr>
                <p:cNvPr id="4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8" name="Group 227"/>
              <p:cNvGrpSpPr/>
              <p:nvPr/>
            </p:nvGrpSpPr>
            <p:grpSpPr>
              <a:xfrm>
                <a:off x="1646831" y="1776440"/>
                <a:ext cx="130641" cy="344093"/>
                <a:chOff x="3756026" y="425451"/>
                <a:chExt cx="1630363" cy="4294187"/>
              </a:xfrm>
              <a:grpFill/>
            </p:grpSpPr>
            <p:sp>
              <p:nvSpPr>
                <p:cNvPr id="4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29" name="Group 228"/>
              <p:cNvGrpSpPr/>
              <p:nvPr/>
            </p:nvGrpSpPr>
            <p:grpSpPr>
              <a:xfrm>
                <a:off x="1781098" y="1776440"/>
                <a:ext cx="130641" cy="344093"/>
                <a:chOff x="3756026" y="425451"/>
                <a:chExt cx="1630363" cy="4294187"/>
              </a:xfrm>
              <a:grpFill/>
            </p:grpSpPr>
            <p:sp>
              <p:nvSpPr>
                <p:cNvPr id="3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0" name="Group 229"/>
              <p:cNvGrpSpPr/>
              <p:nvPr/>
            </p:nvGrpSpPr>
            <p:grpSpPr>
              <a:xfrm>
                <a:off x="1915365" y="1776440"/>
                <a:ext cx="130641" cy="344093"/>
                <a:chOff x="3756026" y="425451"/>
                <a:chExt cx="1630363" cy="4294187"/>
              </a:xfrm>
              <a:grpFill/>
            </p:grpSpPr>
            <p:sp>
              <p:nvSpPr>
                <p:cNvPr id="3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1" name="Group 230"/>
              <p:cNvGrpSpPr/>
              <p:nvPr/>
            </p:nvGrpSpPr>
            <p:grpSpPr>
              <a:xfrm>
                <a:off x="2049632" y="1776440"/>
                <a:ext cx="130641" cy="344093"/>
                <a:chOff x="3756026" y="425451"/>
                <a:chExt cx="1630363" cy="4294187"/>
              </a:xfrm>
              <a:grpFill/>
            </p:grpSpPr>
            <p:sp>
              <p:nvSpPr>
                <p:cNvPr id="3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 name="Group 231"/>
              <p:cNvGrpSpPr/>
              <p:nvPr/>
            </p:nvGrpSpPr>
            <p:grpSpPr>
              <a:xfrm>
                <a:off x="2183899" y="1776440"/>
                <a:ext cx="130641" cy="344093"/>
                <a:chOff x="3756026" y="425451"/>
                <a:chExt cx="1630363" cy="4294187"/>
              </a:xfrm>
              <a:grpFill/>
            </p:grpSpPr>
            <p:sp>
              <p:nvSpPr>
                <p:cNvPr id="3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 name="Group 232"/>
              <p:cNvGrpSpPr/>
              <p:nvPr/>
            </p:nvGrpSpPr>
            <p:grpSpPr>
              <a:xfrm>
                <a:off x="2318166" y="1776440"/>
                <a:ext cx="130641" cy="344093"/>
                <a:chOff x="3756026" y="425451"/>
                <a:chExt cx="1630363" cy="4294187"/>
              </a:xfrm>
              <a:grpFill/>
            </p:grpSpPr>
            <p:sp>
              <p:nvSpPr>
                <p:cNvPr id="3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 name="Group 233"/>
              <p:cNvGrpSpPr/>
              <p:nvPr/>
            </p:nvGrpSpPr>
            <p:grpSpPr>
              <a:xfrm>
                <a:off x="2452433" y="1776440"/>
                <a:ext cx="130641" cy="344093"/>
                <a:chOff x="3756026" y="425451"/>
                <a:chExt cx="1630363" cy="4294187"/>
              </a:xfrm>
              <a:grpFill/>
            </p:grpSpPr>
            <p:sp>
              <p:nvSpPr>
                <p:cNvPr id="3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 name="Group 234"/>
              <p:cNvGrpSpPr/>
              <p:nvPr/>
            </p:nvGrpSpPr>
            <p:grpSpPr>
              <a:xfrm>
                <a:off x="2586700" y="1776440"/>
                <a:ext cx="130641" cy="344093"/>
                <a:chOff x="3756026" y="425451"/>
                <a:chExt cx="1630363" cy="4294187"/>
              </a:xfrm>
              <a:grpFill/>
            </p:grpSpPr>
            <p:sp>
              <p:nvSpPr>
                <p:cNvPr id="3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 name="Group 235"/>
              <p:cNvGrpSpPr/>
              <p:nvPr/>
            </p:nvGrpSpPr>
            <p:grpSpPr>
              <a:xfrm>
                <a:off x="2720967" y="1776440"/>
                <a:ext cx="130641" cy="344093"/>
                <a:chOff x="3756026" y="425451"/>
                <a:chExt cx="1630363" cy="4294187"/>
              </a:xfrm>
              <a:grpFill/>
            </p:grpSpPr>
            <p:sp>
              <p:nvSpPr>
                <p:cNvPr id="3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 name="Group 236"/>
              <p:cNvGrpSpPr/>
              <p:nvPr/>
            </p:nvGrpSpPr>
            <p:grpSpPr>
              <a:xfrm>
                <a:off x="2855234" y="1776440"/>
                <a:ext cx="130641" cy="344093"/>
                <a:chOff x="3756026" y="425451"/>
                <a:chExt cx="1630363" cy="4294187"/>
              </a:xfrm>
              <a:grpFill/>
            </p:grpSpPr>
            <p:sp>
              <p:nvSpPr>
                <p:cNvPr id="3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8" name="Group 237"/>
              <p:cNvGrpSpPr/>
              <p:nvPr/>
            </p:nvGrpSpPr>
            <p:grpSpPr>
              <a:xfrm>
                <a:off x="2989501" y="1776440"/>
                <a:ext cx="130641" cy="344093"/>
                <a:chOff x="3756026" y="425451"/>
                <a:chExt cx="1630363" cy="4294187"/>
              </a:xfrm>
              <a:grpFill/>
            </p:grpSpPr>
            <p:sp>
              <p:nvSpPr>
                <p:cNvPr id="3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9" name="Group 238"/>
              <p:cNvGrpSpPr/>
              <p:nvPr/>
            </p:nvGrpSpPr>
            <p:grpSpPr>
              <a:xfrm>
                <a:off x="3123768" y="1776440"/>
                <a:ext cx="130641" cy="344093"/>
                <a:chOff x="3756026" y="425451"/>
                <a:chExt cx="1630363" cy="4294187"/>
              </a:xfrm>
              <a:grpFill/>
            </p:grpSpPr>
            <p:sp>
              <p:nvSpPr>
                <p:cNvPr id="3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0" name="Group 239"/>
              <p:cNvGrpSpPr/>
              <p:nvPr/>
            </p:nvGrpSpPr>
            <p:grpSpPr>
              <a:xfrm>
                <a:off x="3258035" y="1776440"/>
                <a:ext cx="130641" cy="344093"/>
                <a:chOff x="3756026" y="425451"/>
                <a:chExt cx="1630363" cy="4294187"/>
              </a:xfrm>
              <a:grpFill/>
            </p:grpSpPr>
            <p:sp>
              <p:nvSpPr>
                <p:cNvPr id="3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1" name="Group 240"/>
              <p:cNvGrpSpPr/>
              <p:nvPr/>
            </p:nvGrpSpPr>
            <p:grpSpPr>
              <a:xfrm>
                <a:off x="3392302" y="1776440"/>
                <a:ext cx="130641" cy="344093"/>
                <a:chOff x="3756026" y="425451"/>
                <a:chExt cx="1630363" cy="4294187"/>
              </a:xfrm>
              <a:grpFill/>
            </p:grpSpPr>
            <p:sp>
              <p:nvSpPr>
                <p:cNvPr id="3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2" name="Group 241"/>
              <p:cNvGrpSpPr/>
              <p:nvPr/>
            </p:nvGrpSpPr>
            <p:grpSpPr>
              <a:xfrm>
                <a:off x="3526569" y="1776440"/>
                <a:ext cx="130641" cy="344093"/>
                <a:chOff x="3756026" y="425451"/>
                <a:chExt cx="1630363" cy="4294187"/>
              </a:xfrm>
              <a:grpFill/>
            </p:grpSpPr>
            <p:sp>
              <p:nvSpPr>
                <p:cNvPr id="3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3" name="Group 242"/>
              <p:cNvGrpSpPr/>
              <p:nvPr/>
            </p:nvGrpSpPr>
            <p:grpSpPr>
              <a:xfrm>
                <a:off x="3660836" y="1776440"/>
                <a:ext cx="130641" cy="344093"/>
                <a:chOff x="3756026" y="425451"/>
                <a:chExt cx="1630363" cy="4294187"/>
              </a:xfrm>
              <a:grpFill/>
            </p:grpSpPr>
            <p:sp>
              <p:nvSpPr>
                <p:cNvPr id="3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795103" y="1776440"/>
                <a:ext cx="130641" cy="344093"/>
                <a:chOff x="3756026" y="425451"/>
                <a:chExt cx="1630363" cy="4294187"/>
              </a:xfrm>
              <a:grpFill/>
            </p:grpSpPr>
            <p:sp>
              <p:nvSpPr>
                <p:cNvPr id="3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5" name="Group 244"/>
              <p:cNvGrpSpPr/>
              <p:nvPr/>
            </p:nvGrpSpPr>
            <p:grpSpPr>
              <a:xfrm>
                <a:off x="3929370" y="1776440"/>
                <a:ext cx="130641" cy="344093"/>
                <a:chOff x="3756026" y="425451"/>
                <a:chExt cx="1630363" cy="4294187"/>
              </a:xfrm>
              <a:grpFill/>
            </p:grpSpPr>
            <p:sp>
              <p:nvSpPr>
                <p:cNvPr id="3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6" name="Group 245"/>
              <p:cNvGrpSpPr/>
              <p:nvPr/>
            </p:nvGrpSpPr>
            <p:grpSpPr>
              <a:xfrm>
                <a:off x="4063637" y="1776440"/>
                <a:ext cx="130641" cy="344093"/>
                <a:chOff x="3756026" y="425451"/>
                <a:chExt cx="1630363" cy="4294187"/>
              </a:xfrm>
              <a:grpFill/>
            </p:grpSpPr>
            <p:sp>
              <p:nvSpPr>
                <p:cNvPr id="3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7" name="Group 246"/>
              <p:cNvGrpSpPr/>
              <p:nvPr/>
            </p:nvGrpSpPr>
            <p:grpSpPr>
              <a:xfrm>
                <a:off x="4197904" y="1776440"/>
                <a:ext cx="130641" cy="344093"/>
                <a:chOff x="3756026" y="425451"/>
                <a:chExt cx="1630363" cy="4294187"/>
              </a:xfrm>
              <a:grpFill/>
            </p:grpSpPr>
            <p:sp>
              <p:nvSpPr>
                <p:cNvPr id="3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8" name="Group 247"/>
              <p:cNvGrpSpPr/>
              <p:nvPr/>
            </p:nvGrpSpPr>
            <p:grpSpPr>
              <a:xfrm>
                <a:off x="4332171" y="1776440"/>
                <a:ext cx="130641" cy="344093"/>
                <a:chOff x="3756026" y="425451"/>
                <a:chExt cx="1630363" cy="4294187"/>
              </a:xfrm>
              <a:grpFill/>
            </p:grpSpPr>
            <p:sp>
              <p:nvSpPr>
                <p:cNvPr id="3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9" name="Group 248"/>
              <p:cNvGrpSpPr/>
              <p:nvPr/>
            </p:nvGrpSpPr>
            <p:grpSpPr>
              <a:xfrm>
                <a:off x="4466438" y="1776440"/>
                <a:ext cx="130641" cy="344093"/>
                <a:chOff x="3756026" y="425451"/>
                <a:chExt cx="1630363" cy="4294187"/>
              </a:xfrm>
              <a:grpFill/>
            </p:grpSpPr>
            <p:sp>
              <p:nvSpPr>
                <p:cNvPr id="3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0" name="Group 249"/>
              <p:cNvGrpSpPr/>
              <p:nvPr/>
            </p:nvGrpSpPr>
            <p:grpSpPr>
              <a:xfrm>
                <a:off x="4600705" y="1776440"/>
                <a:ext cx="130641" cy="344093"/>
                <a:chOff x="3756026" y="425451"/>
                <a:chExt cx="1630363" cy="4294187"/>
              </a:xfrm>
              <a:grpFill/>
            </p:grpSpPr>
            <p:sp>
              <p:nvSpPr>
                <p:cNvPr id="3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1" name="Group 250"/>
              <p:cNvGrpSpPr/>
              <p:nvPr/>
            </p:nvGrpSpPr>
            <p:grpSpPr>
              <a:xfrm>
                <a:off x="4734972" y="1776440"/>
                <a:ext cx="130641" cy="344093"/>
                <a:chOff x="3756026" y="425451"/>
                <a:chExt cx="1630363" cy="4294187"/>
              </a:xfrm>
              <a:grpFill/>
            </p:grpSpPr>
            <p:sp>
              <p:nvSpPr>
                <p:cNvPr id="3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2" name="Group 251"/>
              <p:cNvGrpSpPr/>
              <p:nvPr/>
            </p:nvGrpSpPr>
            <p:grpSpPr>
              <a:xfrm>
                <a:off x="4869239" y="1776440"/>
                <a:ext cx="130641" cy="344093"/>
                <a:chOff x="3756026" y="425451"/>
                <a:chExt cx="1630363" cy="4294187"/>
              </a:xfrm>
              <a:grpFill/>
            </p:grpSpPr>
            <p:sp>
              <p:nvSpPr>
                <p:cNvPr id="3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 name="Group 252"/>
              <p:cNvGrpSpPr/>
              <p:nvPr/>
            </p:nvGrpSpPr>
            <p:grpSpPr>
              <a:xfrm>
                <a:off x="5003506" y="1776440"/>
                <a:ext cx="130641" cy="344093"/>
                <a:chOff x="3756026" y="425451"/>
                <a:chExt cx="1630363" cy="4294187"/>
              </a:xfrm>
              <a:grpFill/>
            </p:grpSpPr>
            <p:sp>
              <p:nvSpPr>
                <p:cNvPr id="3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 name="Group 253"/>
              <p:cNvGrpSpPr/>
              <p:nvPr/>
            </p:nvGrpSpPr>
            <p:grpSpPr>
              <a:xfrm>
                <a:off x="5137773" y="1776440"/>
                <a:ext cx="130641" cy="344093"/>
                <a:chOff x="3756026" y="425451"/>
                <a:chExt cx="1630363" cy="4294187"/>
              </a:xfrm>
              <a:grpFill/>
            </p:grpSpPr>
            <p:sp>
              <p:nvSpPr>
                <p:cNvPr id="3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 name="Group 254"/>
              <p:cNvGrpSpPr/>
              <p:nvPr/>
            </p:nvGrpSpPr>
            <p:grpSpPr>
              <a:xfrm>
                <a:off x="5272040" y="1776440"/>
                <a:ext cx="130641" cy="344093"/>
                <a:chOff x="3756026" y="425451"/>
                <a:chExt cx="1630363" cy="4294187"/>
              </a:xfrm>
              <a:grpFill/>
            </p:grpSpPr>
            <p:sp>
              <p:nvSpPr>
                <p:cNvPr id="3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 name="Group 255"/>
              <p:cNvGrpSpPr/>
              <p:nvPr/>
            </p:nvGrpSpPr>
            <p:grpSpPr>
              <a:xfrm>
                <a:off x="5406307" y="1776440"/>
                <a:ext cx="130641" cy="344093"/>
                <a:chOff x="3756026" y="425451"/>
                <a:chExt cx="1630363" cy="4294187"/>
              </a:xfrm>
              <a:grpFill/>
            </p:grpSpPr>
            <p:sp>
              <p:nvSpPr>
                <p:cNvPr id="3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 name="Group 256"/>
              <p:cNvGrpSpPr/>
              <p:nvPr/>
            </p:nvGrpSpPr>
            <p:grpSpPr>
              <a:xfrm>
                <a:off x="5540574" y="1776440"/>
                <a:ext cx="130641" cy="344093"/>
                <a:chOff x="3756026" y="425451"/>
                <a:chExt cx="1630363" cy="4294187"/>
              </a:xfrm>
              <a:grpFill/>
            </p:grpSpPr>
            <p:sp>
              <p:nvSpPr>
                <p:cNvPr id="3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 name="Group 257"/>
              <p:cNvGrpSpPr/>
              <p:nvPr/>
            </p:nvGrpSpPr>
            <p:grpSpPr>
              <a:xfrm>
                <a:off x="5674841" y="1776440"/>
                <a:ext cx="130641" cy="344093"/>
                <a:chOff x="3756026" y="425451"/>
                <a:chExt cx="1630363" cy="4294187"/>
              </a:xfrm>
              <a:grpFill/>
            </p:grpSpPr>
            <p:sp>
              <p:nvSpPr>
                <p:cNvPr id="3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9" name="Group 258"/>
              <p:cNvGrpSpPr/>
              <p:nvPr/>
            </p:nvGrpSpPr>
            <p:grpSpPr>
              <a:xfrm>
                <a:off x="5809108" y="1776440"/>
                <a:ext cx="130641" cy="344093"/>
                <a:chOff x="3756026" y="425451"/>
                <a:chExt cx="1630363" cy="4294187"/>
              </a:xfrm>
              <a:grpFill/>
            </p:grpSpPr>
            <p:sp>
              <p:nvSpPr>
                <p:cNvPr id="3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0" name="Group 259"/>
              <p:cNvGrpSpPr/>
              <p:nvPr/>
            </p:nvGrpSpPr>
            <p:grpSpPr>
              <a:xfrm>
                <a:off x="5943375" y="1776440"/>
                <a:ext cx="130641" cy="344093"/>
                <a:chOff x="3756026" y="425451"/>
                <a:chExt cx="1630363" cy="4294187"/>
              </a:xfrm>
              <a:grpFill/>
            </p:grpSpPr>
            <p:sp>
              <p:nvSpPr>
                <p:cNvPr id="3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1" name="Group 260"/>
              <p:cNvGrpSpPr/>
              <p:nvPr/>
            </p:nvGrpSpPr>
            <p:grpSpPr>
              <a:xfrm>
                <a:off x="6077642" y="1776440"/>
                <a:ext cx="130641" cy="344093"/>
                <a:chOff x="3756026" y="425451"/>
                <a:chExt cx="1630363" cy="4294187"/>
              </a:xfrm>
              <a:grpFill/>
            </p:grpSpPr>
            <p:sp>
              <p:nvSpPr>
                <p:cNvPr id="3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2" name="Group 261"/>
              <p:cNvGrpSpPr/>
              <p:nvPr/>
            </p:nvGrpSpPr>
            <p:grpSpPr>
              <a:xfrm>
                <a:off x="6211909" y="1776440"/>
                <a:ext cx="130641" cy="344093"/>
                <a:chOff x="3756026" y="425451"/>
                <a:chExt cx="1630363" cy="4294187"/>
              </a:xfrm>
              <a:grpFill/>
            </p:grpSpPr>
            <p:sp>
              <p:nvSpPr>
                <p:cNvPr id="3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3" name="Group 262"/>
              <p:cNvGrpSpPr/>
              <p:nvPr/>
            </p:nvGrpSpPr>
            <p:grpSpPr>
              <a:xfrm>
                <a:off x="6346176" y="1776440"/>
                <a:ext cx="130641" cy="344093"/>
                <a:chOff x="3756026" y="425451"/>
                <a:chExt cx="1630363" cy="4294187"/>
              </a:xfrm>
              <a:grpFill/>
            </p:grpSpPr>
            <p:sp>
              <p:nvSpPr>
                <p:cNvPr id="3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4" name="Group 263"/>
              <p:cNvGrpSpPr/>
              <p:nvPr/>
            </p:nvGrpSpPr>
            <p:grpSpPr>
              <a:xfrm>
                <a:off x="6480443" y="1776440"/>
                <a:ext cx="130641" cy="344093"/>
                <a:chOff x="3756026" y="425451"/>
                <a:chExt cx="1630363" cy="4294187"/>
              </a:xfrm>
              <a:grpFill/>
            </p:grpSpPr>
            <p:sp>
              <p:nvSpPr>
                <p:cNvPr id="32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8" name="Group 267"/>
              <p:cNvGrpSpPr/>
              <p:nvPr/>
            </p:nvGrpSpPr>
            <p:grpSpPr>
              <a:xfrm>
                <a:off x="6614710" y="1776440"/>
                <a:ext cx="130641" cy="344093"/>
                <a:chOff x="3756026" y="425451"/>
                <a:chExt cx="1630363" cy="4294187"/>
              </a:xfrm>
              <a:grpFill/>
            </p:grpSpPr>
            <p:sp>
              <p:nvSpPr>
                <p:cNvPr id="32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9" name="Group 268"/>
              <p:cNvGrpSpPr/>
              <p:nvPr/>
            </p:nvGrpSpPr>
            <p:grpSpPr>
              <a:xfrm>
                <a:off x="6748977" y="1776440"/>
                <a:ext cx="130641" cy="344093"/>
                <a:chOff x="3756026" y="425451"/>
                <a:chExt cx="1630363" cy="4294187"/>
              </a:xfrm>
              <a:grpFill/>
            </p:grpSpPr>
            <p:sp>
              <p:nvSpPr>
                <p:cNvPr id="3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0" name="Group 269"/>
              <p:cNvGrpSpPr/>
              <p:nvPr/>
            </p:nvGrpSpPr>
            <p:grpSpPr>
              <a:xfrm>
                <a:off x="6883244" y="1776440"/>
                <a:ext cx="130641" cy="344093"/>
                <a:chOff x="3756026" y="425451"/>
                <a:chExt cx="1630363" cy="4294187"/>
              </a:xfrm>
              <a:grpFill/>
            </p:grpSpPr>
            <p:sp>
              <p:nvSpPr>
                <p:cNvPr id="3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1" name="Group 270"/>
              <p:cNvGrpSpPr/>
              <p:nvPr/>
            </p:nvGrpSpPr>
            <p:grpSpPr>
              <a:xfrm>
                <a:off x="7017511" y="1776440"/>
                <a:ext cx="130641" cy="344093"/>
                <a:chOff x="3756026" y="425451"/>
                <a:chExt cx="1630363" cy="4294187"/>
              </a:xfrm>
              <a:grpFill/>
            </p:grpSpPr>
            <p:sp>
              <p:nvSpPr>
                <p:cNvPr id="3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2" name="Group 271"/>
              <p:cNvGrpSpPr/>
              <p:nvPr/>
            </p:nvGrpSpPr>
            <p:grpSpPr>
              <a:xfrm>
                <a:off x="7151778" y="1776440"/>
                <a:ext cx="130641" cy="344093"/>
                <a:chOff x="3756026" y="425451"/>
                <a:chExt cx="1630363" cy="4294187"/>
              </a:xfrm>
              <a:grpFill/>
            </p:grpSpPr>
            <p:sp>
              <p:nvSpPr>
                <p:cNvPr id="3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3" name="Group 272"/>
              <p:cNvGrpSpPr/>
              <p:nvPr/>
            </p:nvGrpSpPr>
            <p:grpSpPr>
              <a:xfrm>
                <a:off x="7286045" y="1776440"/>
                <a:ext cx="130641" cy="344093"/>
                <a:chOff x="3756026" y="425451"/>
                <a:chExt cx="1630363" cy="4294187"/>
              </a:xfrm>
              <a:grpFill/>
            </p:grpSpPr>
            <p:sp>
              <p:nvSpPr>
                <p:cNvPr id="3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 name="Group 273"/>
              <p:cNvGrpSpPr/>
              <p:nvPr/>
            </p:nvGrpSpPr>
            <p:grpSpPr>
              <a:xfrm>
                <a:off x="7420312" y="1776440"/>
                <a:ext cx="130641" cy="344093"/>
                <a:chOff x="3756026" y="425451"/>
                <a:chExt cx="1630363" cy="4294187"/>
              </a:xfrm>
              <a:grpFill/>
            </p:grpSpPr>
            <p:sp>
              <p:nvSpPr>
                <p:cNvPr id="3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 name="Group 274"/>
              <p:cNvGrpSpPr/>
              <p:nvPr/>
            </p:nvGrpSpPr>
            <p:grpSpPr>
              <a:xfrm>
                <a:off x="7554579" y="1776440"/>
                <a:ext cx="130641" cy="344093"/>
                <a:chOff x="3756026" y="425451"/>
                <a:chExt cx="1630363" cy="4294187"/>
              </a:xfrm>
              <a:grpFill/>
            </p:grpSpPr>
            <p:sp>
              <p:nvSpPr>
                <p:cNvPr id="3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 name="Group 275"/>
              <p:cNvGrpSpPr/>
              <p:nvPr/>
            </p:nvGrpSpPr>
            <p:grpSpPr>
              <a:xfrm>
                <a:off x="7688846" y="1776440"/>
                <a:ext cx="130641" cy="344093"/>
                <a:chOff x="3756026" y="425451"/>
                <a:chExt cx="1630363" cy="4294187"/>
              </a:xfrm>
              <a:grpFill/>
            </p:grpSpPr>
            <p:sp>
              <p:nvSpPr>
                <p:cNvPr id="3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 name="Group 276"/>
              <p:cNvGrpSpPr/>
              <p:nvPr/>
            </p:nvGrpSpPr>
            <p:grpSpPr>
              <a:xfrm>
                <a:off x="7823113" y="1776440"/>
                <a:ext cx="130641" cy="344093"/>
                <a:chOff x="3756026" y="425451"/>
                <a:chExt cx="1630363" cy="4294187"/>
              </a:xfrm>
              <a:grpFill/>
            </p:grpSpPr>
            <p:sp>
              <p:nvSpPr>
                <p:cNvPr id="3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 name="Group 277"/>
              <p:cNvGrpSpPr/>
              <p:nvPr/>
            </p:nvGrpSpPr>
            <p:grpSpPr>
              <a:xfrm>
                <a:off x="7957380" y="1776440"/>
                <a:ext cx="130641" cy="344093"/>
                <a:chOff x="3756026" y="425451"/>
                <a:chExt cx="1630363" cy="4294187"/>
              </a:xfrm>
              <a:grpFill/>
            </p:grpSpPr>
            <p:sp>
              <p:nvSpPr>
                <p:cNvPr id="3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 name="Group 278"/>
              <p:cNvGrpSpPr/>
              <p:nvPr/>
            </p:nvGrpSpPr>
            <p:grpSpPr>
              <a:xfrm>
                <a:off x="8091647" y="1776440"/>
                <a:ext cx="130641" cy="344093"/>
                <a:chOff x="3756026" y="425451"/>
                <a:chExt cx="1630363" cy="4294187"/>
              </a:xfrm>
              <a:grpFill/>
            </p:grpSpPr>
            <p:sp>
              <p:nvSpPr>
                <p:cNvPr id="3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0" name="Group 279"/>
              <p:cNvGrpSpPr/>
              <p:nvPr/>
            </p:nvGrpSpPr>
            <p:grpSpPr>
              <a:xfrm>
                <a:off x="8225914" y="1776440"/>
                <a:ext cx="130641" cy="344093"/>
                <a:chOff x="3756026" y="425451"/>
                <a:chExt cx="1630363" cy="4294187"/>
              </a:xfrm>
              <a:grpFill/>
            </p:grpSpPr>
            <p:sp>
              <p:nvSpPr>
                <p:cNvPr id="3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1" name="Group 280"/>
              <p:cNvGrpSpPr/>
              <p:nvPr/>
            </p:nvGrpSpPr>
            <p:grpSpPr>
              <a:xfrm>
                <a:off x="8360181" y="1776440"/>
                <a:ext cx="130641" cy="344093"/>
                <a:chOff x="3756026" y="425451"/>
                <a:chExt cx="1630363" cy="4294187"/>
              </a:xfrm>
              <a:grpFill/>
            </p:grpSpPr>
            <p:sp>
              <p:nvSpPr>
                <p:cNvPr id="3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2" name="Group 281"/>
              <p:cNvGrpSpPr/>
              <p:nvPr/>
            </p:nvGrpSpPr>
            <p:grpSpPr>
              <a:xfrm>
                <a:off x="8494448" y="1776440"/>
                <a:ext cx="130641" cy="344093"/>
                <a:chOff x="3756026" y="425451"/>
                <a:chExt cx="1630363" cy="4294187"/>
              </a:xfrm>
              <a:grpFill/>
            </p:grpSpPr>
            <p:sp>
              <p:nvSpPr>
                <p:cNvPr id="2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3" name="Group 282"/>
              <p:cNvGrpSpPr/>
              <p:nvPr/>
            </p:nvGrpSpPr>
            <p:grpSpPr>
              <a:xfrm>
                <a:off x="8628715" y="1776440"/>
                <a:ext cx="130641" cy="344093"/>
                <a:chOff x="3756026" y="425451"/>
                <a:chExt cx="1630363" cy="4294187"/>
              </a:xfrm>
              <a:grpFill/>
            </p:grpSpPr>
            <p:sp>
              <p:nvSpPr>
                <p:cNvPr id="2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4" name="Group 283"/>
              <p:cNvGrpSpPr/>
              <p:nvPr/>
            </p:nvGrpSpPr>
            <p:grpSpPr>
              <a:xfrm>
                <a:off x="8762982" y="1776440"/>
                <a:ext cx="130641" cy="344093"/>
                <a:chOff x="3756026" y="425451"/>
                <a:chExt cx="1630363" cy="4294187"/>
              </a:xfrm>
              <a:grpFill/>
            </p:grpSpPr>
            <p:sp>
              <p:nvSpPr>
                <p:cNvPr id="2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5" name="Group 284"/>
              <p:cNvGrpSpPr/>
              <p:nvPr/>
            </p:nvGrpSpPr>
            <p:grpSpPr>
              <a:xfrm>
                <a:off x="8897249" y="1776440"/>
                <a:ext cx="130641" cy="344093"/>
                <a:chOff x="3756026" y="425451"/>
                <a:chExt cx="1630363" cy="4294187"/>
              </a:xfrm>
              <a:grpFill/>
            </p:grpSpPr>
            <p:sp>
              <p:nvSpPr>
                <p:cNvPr id="2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6" name="Group 285"/>
              <p:cNvGrpSpPr/>
              <p:nvPr/>
            </p:nvGrpSpPr>
            <p:grpSpPr>
              <a:xfrm>
                <a:off x="9031516" y="1776440"/>
                <a:ext cx="130641" cy="344093"/>
                <a:chOff x="3756026" y="425451"/>
                <a:chExt cx="1630363" cy="4294187"/>
              </a:xfrm>
              <a:grpFill/>
            </p:grpSpPr>
            <p:sp>
              <p:nvSpPr>
                <p:cNvPr id="2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7" name="Group 286"/>
              <p:cNvGrpSpPr/>
              <p:nvPr/>
            </p:nvGrpSpPr>
            <p:grpSpPr>
              <a:xfrm>
                <a:off x="9165759" y="1776440"/>
                <a:ext cx="130641" cy="344093"/>
                <a:chOff x="3756026" y="425451"/>
                <a:chExt cx="1630363" cy="4294187"/>
              </a:xfrm>
              <a:grpFill/>
            </p:grpSpPr>
            <p:sp>
              <p:nvSpPr>
                <p:cNvPr id="2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6" name="Group 425"/>
              <p:cNvGrpSpPr/>
              <p:nvPr/>
            </p:nvGrpSpPr>
            <p:grpSpPr>
              <a:xfrm>
                <a:off x="-95803" y="1776440"/>
                <a:ext cx="130641" cy="344093"/>
                <a:chOff x="3756026" y="425451"/>
                <a:chExt cx="1630363" cy="4294187"/>
              </a:xfrm>
              <a:grpFill/>
            </p:grpSpPr>
            <p:sp>
              <p:nvSpPr>
                <p:cNvPr id="4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851" name="Group 850"/>
            <p:cNvGrpSpPr/>
            <p:nvPr/>
          </p:nvGrpSpPr>
          <p:grpSpPr>
            <a:xfrm>
              <a:off x="-55522" y="698138"/>
              <a:ext cx="9260773" cy="344093"/>
              <a:chOff x="-55522" y="1414131"/>
              <a:chExt cx="9260773" cy="344093"/>
            </a:xfrm>
            <a:grpFill/>
          </p:grpSpPr>
          <p:grpSp>
            <p:nvGrpSpPr>
              <p:cNvPr id="852" name="Group 851"/>
              <p:cNvGrpSpPr/>
              <p:nvPr/>
            </p:nvGrpSpPr>
            <p:grpSpPr>
              <a:xfrm>
                <a:off x="-55522" y="1414131"/>
                <a:ext cx="130641" cy="344093"/>
                <a:chOff x="3756026" y="425451"/>
                <a:chExt cx="1630363" cy="4294187"/>
              </a:xfrm>
              <a:grpFill/>
            </p:grpSpPr>
            <p:sp>
              <p:nvSpPr>
                <p:cNvPr id="105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3" name="Group 852"/>
              <p:cNvGrpSpPr/>
              <p:nvPr/>
            </p:nvGrpSpPr>
            <p:grpSpPr>
              <a:xfrm>
                <a:off x="78745" y="1414131"/>
                <a:ext cx="130641" cy="344093"/>
                <a:chOff x="3756026" y="425451"/>
                <a:chExt cx="1630363" cy="4294187"/>
              </a:xfrm>
              <a:grpFill/>
            </p:grpSpPr>
            <p:sp>
              <p:nvSpPr>
                <p:cNvPr id="105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4" name="Group 853"/>
              <p:cNvGrpSpPr/>
              <p:nvPr/>
            </p:nvGrpSpPr>
            <p:grpSpPr>
              <a:xfrm>
                <a:off x="213012" y="1414131"/>
                <a:ext cx="130641" cy="344093"/>
                <a:chOff x="3756026" y="425451"/>
                <a:chExt cx="1630363" cy="4294187"/>
              </a:xfrm>
              <a:grpFill/>
            </p:grpSpPr>
            <p:sp>
              <p:nvSpPr>
                <p:cNvPr id="105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5" name="Group 854"/>
              <p:cNvGrpSpPr/>
              <p:nvPr/>
            </p:nvGrpSpPr>
            <p:grpSpPr>
              <a:xfrm>
                <a:off x="347279" y="1414131"/>
                <a:ext cx="130641" cy="344093"/>
                <a:chOff x="3756026" y="425451"/>
                <a:chExt cx="1630363" cy="4294187"/>
              </a:xfrm>
              <a:grpFill/>
            </p:grpSpPr>
            <p:sp>
              <p:nvSpPr>
                <p:cNvPr id="105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6" name="Group 855"/>
              <p:cNvGrpSpPr/>
              <p:nvPr/>
            </p:nvGrpSpPr>
            <p:grpSpPr>
              <a:xfrm>
                <a:off x="481546" y="1414131"/>
                <a:ext cx="130641" cy="344093"/>
                <a:chOff x="3756026" y="425451"/>
                <a:chExt cx="1630363" cy="4294187"/>
              </a:xfrm>
              <a:grpFill/>
            </p:grpSpPr>
            <p:sp>
              <p:nvSpPr>
                <p:cNvPr id="104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7" name="Group 856"/>
              <p:cNvGrpSpPr/>
              <p:nvPr/>
            </p:nvGrpSpPr>
            <p:grpSpPr>
              <a:xfrm>
                <a:off x="615813" y="1414131"/>
                <a:ext cx="130641" cy="344093"/>
                <a:chOff x="3756026" y="425451"/>
                <a:chExt cx="1630363" cy="4294187"/>
              </a:xfrm>
              <a:grpFill/>
            </p:grpSpPr>
            <p:sp>
              <p:nvSpPr>
                <p:cNvPr id="104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8" name="Group 857"/>
              <p:cNvGrpSpPr/>
              <p:nvPr/>
            </p:nvGrpSpPr>
            <p:grpSpPr>
              <a:xfrm>
                <a:off x="750080" y="1414131"/>
                <a:ext cx="130641" cy="344093"/>
                <a:chOff x="3756026" y="425451"/>
                <a:chExt cx="1630363" cy="4294187"/>
              </a:xfrm>
              <a:grpFill/>
            </p:grpSpPr>
            <p:sp>
              <p:nvSpPr>
                <p:cNvPr id="104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9" name="Group 858"/>
              <p:cNvGrpSpPr/>
              <p:nvPr/>
            </p:nvGrpSpPr>
            <p:grpSpPr>
              <a:xfrm>
                <a:off x="884347" y="1414131"/>
                <a:ext cx="130641" cy="344093"/>
                <a:chOff x="3756026" y="425451"/>
                <a:chExt cx="1630363" cy="4294187"/>
              </a:xfrm>
              <a:grpFill/>
            </p:grpSpPr>
            <p:sp>
              <p:nvSpPr>
                <p:cNvPr id="104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0" name="Group 859"/>
              <p:cNvGrpSpPr/>
              <p:nvPr/>
            </p:nvGrpSpPr>
            <p:grpSpPr>
              <a:xfrm>
                <a:off x="1018614" y="1414131"/>
                <a:ext cx="130641" cy="344093"/>
                <a:chOff x="3756026" y="425451"/>
                <a:chExt cx="1630363" cy="4294187"/>
              </a:xfrm>
              <a:grpFill/>
            </p:grpSpPr>
            <p:sp>
              <p:nvSpPr>
                <p:cNvPr id="104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1" name="Group 860"/>
              <p:cNvGrpSpPr/>
              <p:nvPr/>
            </p:nvGrpSpPr>
            <p:grpSpPr>
              <a:xfrm>
                <a:off x="1152881" y="1414131"/>
                <a:ext cx="130641" cy="344093"/>
                <a:chOff x="3756026" y="425451"/>
                <a:chExt cx="1630363" cy="4294187"/>
              </a:xfrm>
              <a:grpFill/>
            </p:grpSpPr>
            <p:sp>
              <p:nvSpPr>
                <p:cNvPr id="103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2" name="Group 861"/>
              <p:cNvGrpSpPr/>
              <p:nvPr/>
            </p:nvGrpSpPr>
            <p:grpSpPr>
              <a:xfrm>
                <a:off x="1287148" y="1414131"/>
                <a:ext cx="130641" cy="344093"/>
                <a:chOff x="3756026" y="425451"/>
                <a:chExt cx="1630363" cy="4294187"/>
              </a:xfrm>
              <a:grpFill/>
            </p:grpSpPr>
            <p:sp>
              <p:nvSpPr>
                <p:cNvPr id="103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3" name="Group 862"/>
              <p:cNvGrpSpPr/>
              <p:nvPr/>
            </p:nvGrpSpPr>
            <p:grpSpPr>
              <a:xfrm>
                <a:off x="1421415" y="1414131"/>
                <a:ext cx="130641" cy="344093"/>
                <a:chOff x="3756026" y="425451"/>
                <a:chExt cx="1630363" cy="4294187"/>
              </a:xfrm>
              <a:grpFill/>
            </p:grpSpPr>
            <p:sp>
              <p:nvSpPr>
                <p:cNvPr id="103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4" name="Group 863"/>
              <p:cNvGrpSpPr/>
              <p:nvPr/>
            </p:nvGrpSpPr>
            <p:grpSpPr>
              <a:xfrm>
                <a:off x="1555682" y="1414131"/>
                <a:ext cx="130641" cy="344093"/>
                <a:chOff x="3756026" y="425451"/>
                <a:chExt cx="1630363" cy="4294187"/>
              </a:xfrm>
              <a:grpFill/>
            </p:grpSpPr>
            <p:sp>
              <p:nvSpPr>
                <p:cNvPr id="10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5" name="Group 864"/>
              <p:cNvGrpSpPr/>
              <p:nvPr/>
            </p:nvGrpSpPr>
            <p:grpSpPr>
              <a:xfrm>
                <a:off x="1689949" y="1414131"/>
                <a:ext cx="130641" cy="344093"/>
                <a:chOff x="3756026" y="425451"/>
                <a:chExt cx="1630363" cy="4294187"/>
              </a:xfrm>
              <a:grpFill/>
            </p:grpSpPr>
            <p:sp>
              <p:nvSpPr>
                <p:cNvPr id="103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6" name="Group 865"/>
              <p:cNvGrpSpPr/>
              <p:nvPr/>
            </p:nvGrpSpPr>
            <p:grpSpPr>
              <a:xfrm>
                <a:off x="1824216" y="1414131"/>
                <a:ext cx="130641" cy="344093"/>
                <a:chOff x="3756026" y="425451"/>
                <a:chExt cx="1630363" cy="4294187"/>
              </a:xfrm>
              <a:grpFill/>
            </p:grpSpPr>
            <p:sp>
              <p:nvSpPr>
                <p:cNvPr id="102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7" name="Group 866"/>
              <p:cNvGrpSpPr/>
              <p:nvPr/>
            </p:nvGrpSpPr>
            <p:grpSpPr>
              <a:xfrm>
                <a:off x="1958483" y="1414131"/>
                <a:ext cx="130641" cy="344093"/>
                <a:chOff x="3756026" y="425451"/>
                <a:chExt cx="1630363" cy="4294187"/>
              </a:xfrm>
              <a:grpFill/>
            </p:grpSpPr>
            <p:sp>
              <p:nvSpPr>
                <p:cNvPr id="10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8" name="Group 867"/>
              <p:cNvGrpSpPr/>
              <p:nvPr/>
            </p:nvGrpSpPr>
            <p:grpSpPr>
              <a:xfrm>
                <a:off x="2092750" y="1414131"/>
                <a:ext cx="130641" cy="344093"/>
                <a:chOff x="3756026" y="425451"/>
                <a:chExt cx="1630363" cy="4294187"/>
              </a:xfrm>
              <a:grpFill/>
            </p:grpSpPr>
            <p:sp>
              <p:nvSpPr>
                <p:cNvPr id="102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9" name="Group 868"/>
              <p:cNvGrpSpPr/>
              <p:nvPr/>
            </p:nvGrpSpPr>
            <p:grpSpPr>
              <a:xfrm>
                <a:off x="2227017" y="1414131"/>
                <a:ext cx="130641" cy="344093"/>
                <a:chOff x="3756026" y="425451"/>
                <a:chExt cx="1630363" cy="4294187"/>
              </a:xfrm>
              <a:grpFill/>
            </p:grpSpPr>
            <p:sp>
              <p:nvSpPr>
                <p:cNvPr id="102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0" name="Group 869"/>
              <p:cNvGrpSpPr/>
              <p:nvPr/>
            </p:nvGrpSpPr>
            <p:grpSpPr>
              <a:xfrm>
                <a:off x="2361284" y="1414131"/>
                <a:ext cx="130641" cy="344093"/>
                <a:chOff x="3756026" y="425451"/>
                <a:chExt cx="1630363" cy="4294187"/>
              </a:xfrm>
              <a:grpFill/>
            </p:grpSpPr>
            <p:sp>
              <p:nvSpPr>
                <p:cNvPr id="10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1" name="Group 870"/>
              <p:cNvGrpSpPr/>
              <p:nvPr/>
            </p:nvGrpSpPr>
            <p:grpSpPr>
              <a:xfrm>
                <a:off x="2495551" y="1414131"/>
                <a:ext cx="130641" cy="344093"/>
                <a:chOff x="3756026" y="425451"/>
                <a:chExt cx="1630363" cy="4294187"/>
              </a:xfrm>
              <a:grpFill/>
            </p:grpSpPr>
            <p:sp>
              <p:nvSpPr>
                <p:cNvPr id="101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2" name="Group 871"/>
              <p:cNvGrpSpPr/>
              <p:nvPr/>
            </p:nvGrpSpPr>
            <p:grpSpPr>
              <a:xfrm>
                <a:off x="2629818" y="1414131"/>
                <a:ext cx="130641" cy="344093"/>
                <a:chOff x="3756026" y="425451"/>
                <a:chExt cx="1630363" cy="4294187"/>
              </a:xfrm>
              <a:grpFill/>
            </p:grpSpPr>
            <p:sp>
              <p:nvSpPr>
                <p:cNvPr id="101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3" name="Group 872"/>
              <p:cNvGrpSpPr/>
              <p:nvPr/>
            </p:nvGrpSpPr>
            <p:grpSpPr>
              <a:xfrm>
                <a:off x="2764085" y="1414131"/>
                <a:ext cx="130641" cy="344093"/>
                <a:chOff x="3756026" y="425451"/>
                <a:chExt cx="1630363" cy="4294187"/>
              </a:xfrm>
              <a:grpFill/>
            </p:grpSpPr>
            <p:sp>
              <p:nvSpPr>
                <p:cNvPr id="10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4" name="Group 873"/>
              <p:cNvGrpSpPr/>
              <p:nvPr/>
            </p:nvGrpSpPr>
            <p:grpSpPr>
              <a:xfrm>
                <a:off x="2898352" y="1414131"/>
                <a:ext cx="130641" cy="344093"/>
                <a:chOff x="3756026" y="425451"/>
                <a:chExt cx="1630363" cy="4294187"/>
              </a:xfrm>
              <a:grpFill/>
            </p:grpSpPr>
            <p:sp>
              <p:nvSpPr>
                <p:cNvPr id="101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5" name="Group 874"/>
              <p:cNvGrpSpPr/>
              <p:nvPr/>
            </p:nvGrpSpPr>
            <p:grpSpPr>
              <a:xfrm>
                <a:off x="3032619" y="1414131"/>
                <a:ext cx="130641" cy="344093"/>
                <a:chOff x="3756026" y="425451"/>
                <a:chExt cx="1630363" cy="4294187"/>
              </a:xfrm>
              <a:grpFill/>
            </p:grpSpPr>
            <p:sp>
              <p:nvSpPr>
                <p:cNvPr id="101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6" name="Group 875"/>
              <p:cNvGrpSpPr/>
              <p:nvPr/>
            </p:nvGrpSpPr>
            <p:grpSpPr>
              <a:xfrm>
                <a:off x="3166886" y="1414131"/>
                <a:ext cx="130641" cy="344093"/>
                <a:chOff x="3756026" y="425451"/>
                <a:chExt cx="1630363" cy="4294187"/>
              </a:xfrm>
              <a:grpFill/>
            </p:grpSpPr>
            <p:sp>
              <p:nvSpPr>
                <p:cNvPr id="100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7" name="Group 876"/>
              <p:cNvGrpSpPr/>
              <p:nvPr/>
            </p:nvGrpSpPr>
            <p:grpSpPr>
              <a:xfrm>
                <a:off x="3301153" y="1414131"/>
                <a:ext cx="130641" cy="344093"/>
                <a:chOff x="3756026" y="425451"/>
                <a:chExt cx="1630363" cy="4294187"/>
              </a:xfrm>
              <a:grpFill/>
            </p:grpSpPr>
            <p:sp>
              <p:nvSpPr>
                <p:cNvPr id="100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8" name="Group 877"/>
              <p:cNvGrpSpPr/>
              <p:nvPr/>
            </p:nvGrpSpPr>
            <p:grpSpPr>
              <a:xfrm>
                <a:off x="3435420" y="1414131"/>
                <a:ext cx="130641" cy="344093"/>
                <a:chOff x="3756026" y="425451"/>
                <a:chExt cx="1630363" cy="4294187"/>
              </a:xfrm>
              <a:grpFill/>
            </p:grpSpPr>
            <p:sp>
              <p:nvSpPr>
                <p:cNvPr id="10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9" name="Group 878"/>
              <p:cNvGrpSpPr/>
              <p:nvPr/>
            </p:nvGrpSpPr>
            <p:grpSpPr>
              <a:xfrm>
                <a:off x="3569687" y="1414131"/>
                <a:ext cx="130641" cy="344093"/>
                <a:chOff x="3756026" y="425451"/>
                <a:chExt cx="1630363" cy="4294187"/>
              </a:xfrm>
              <a:grpFill/>
            </p:grpSpPr>
            <p:sp>
              <p:nvSpPr>
                <p:cNvPr id="100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0" name="Group 879"/>
              <p:cNvGrpSpPr/>
              <p:nvPr/>
            </p:nvGrpSpPr>
            <p:grpSpPr>
              <a:xfrm>
                <a:off x="3703954" y="1414131"/>
                <a:ext cx="130641" cy="344093"/>
                <a:chOff x="3756026" y="425451"/>
                <a:chExt cx="1630363" cy="4294187"/>
              </a:xfrm>
              <a:grpFill/>
            </p:grpSpPr>
            <p:sp>
              <p:nvSpPr>
                <p:cNvPr id="100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1" name="Group 880"/>
              <p:cNvGrpSpPr/>
              <p:nvPr/>
            </p:nvGrpSpPr>
            <p:grpSpPr>
              <a:xfrm>
                <a:off x="3838221" y="1414131"/>
                <a:ext cx="130641" cy="344093"/>
                <a:chOff x="3756026" y="425451"/>
                <a:chExt cx="1630363" cy="4294187"/>
              </a:xfrm>
              <a:grpFill/>
            </p:grpSpPr>
            <p:sp>
              <p:nvSpPr>
                <p:cNvPr id="9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2" name="Group 881"/>
              <p:cNvGrpSpPr/>
              <p:nvPr/>
            </p:nvGrpSpPr>
            <p:grpSpPr>
              <a:xfrm>
                <a:off x="3972488" y="1414131"/>
                <a:ext cx="130641" cy="344093"/>
                <a:chOff x="3756026" y="425451"/>
                <a:chExt cx="1630363" cy="4294187"/>
              </a:xfrm>
              <a:grpFill/>
            </p:grpSpPr>
            <p:sp>
              <p:nvSpPr>
                <p:cNvPr id="9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3" name="Group 882"/>
              <p:cNvGrpSpPr/>
              <p:nvPr/>
            </p:nvGrpSpPr>
            <p:grpSpPr>
              <a:xfrm>
                <a:off x="4106755" y="1414131"/>
                <a:ext cx="130641" cy="344093"/>
                <a:chOff x="3756026" y="425451"/>
                <a:chExt cx="1630363" cy="4294187"/>
              </a:xfrm>
              <a:grpFill/>
            </p:grpSpPr>
            <p:sp>
              <p:nvSpPr>
                <p:cNvPr id="99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4" name="Group 883"/>
              <p:cNvGrpSpPr/>
              <p:nvPr/>
            </p:nvGrpSpPr>
            <p:grpSpPr>
              <a:xfrm>
                <a:off x="4241022" y="1414131"/>
                <a:ext cx="130641" cy="344093"/>
                <a:chOff x="3756026" y="425451"/>
                <a:chExt cx="1630363" cy="4294187"/>
              </a:xfrm>
              <a:grpFill/>
            </p:grpSpPr>
            <p:sp>
              <p:nvSpPr>
                <p:cNvPr id="9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5" name="Group 884"/>
              <p:cNvGrpSpPr/>
              <p:nvPr/>
            </p:nvGrpSpPr>
            <p:grpSpPr>
              <a:xfrm>
                <a:off x="4375289" y="1414131"/>
                <a:ext cx="130641" cy="344093"/>
                <a:chOff x="3756026" y="425451"/>
                <a:chExt cx="1630363" cy="4294187"/>
              </a:xfrm>
              <a:grpFill/>
            </p:grpSpPr>
            <p:sp>
              <p:nvSpPr>
                <p:cNvPr id="9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6" name="Group 885"/>
              <p:cNvGrpSpPr/>
              <p:nvPr/>
            </p:nvGrpSpPr>
            <p:grpSpPr>
              <a:xfrm>
                <a:off x="4509556" y="1414131"/>
                <a:ext cx="130641" cy="344093"/>
                <a:chOff x="3756026" y="425451"/>
                <a:chExt cx="1630363" cy="4294187"/>
              </a:xfrm>
              <a:grpFill/>
            </p:grpSpPr>
            <p:sp>
              <p:nvSpPr>
                <p:cNvPr id="98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7" name="Group 886"/>
              <p:cNvGrpSpPr/>
              <p:nvPr/>
            </p:nvGrpSpPr>
            <p:grpSpPr>
              <a:xfrm>
                <a:off x="4643823" y="1414131"/>
                <a:ext cx="130641" cy="344093"/>
                <a:chOff x="3756026" y="425451"/>
                <a:chExt cx="1630363" cy="4294187"/>
              </a:xfrm>
              <a:grpFill/>
            </p:grpSpPr>
            <p:sp>
              <p:nvSpPr>
                <p:cNvPr id="9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8" name="Group 887"/>
              <p:cNvGrpSpPr/>
              <p:nvPr/>
            </p:nvGrpSpPr>
            <p:grpSpPr>
              <a:xfrm>
                <a:off x="4778090" y="1414131"/>
                <a:ext cx="130641" cy="344093"/>
                <a:chOff x="3756026" y="425451"/>
                <a:chExt cx="1630363" cy="4294187"/>
              </a:xfrm>
              <a:grpFill/>
            </p:grpSpPr>
            <p:sp>
              <p:nvSpPr>
                <p:cNvPr id="9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9" name="Group 888"/>
              <p:cNvGrpSpPr/>
              <p:nvPr/>
            </p:nvGrpSpPr>
            <p:grpSpPr>
              <a:xfrm>
                <a:off x="4912357" y="1414131"/>
                <a:ext cx="130641" cy="344093"/>
                <a:chOff x="3756026" y="425451"/>
                <a:chExt cx="1630363" cy="4294187"/>
              </a:xfrm>
              <a:grpFill/>
            </p:grpSpPr>
            <p:sp>
              <p:nvSpPr>
                <p:cNvPr id="98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0" name="Group 889"/>
              <p:cNvGrpSpPr/>
              <p:nvPr/>
            </p:nvGrpSpPr>
            <p:grpSpPr>
              <a:xfrm>
                <a:off x="5046624" y="1414131"/>
                <a:ext cx="130641" cy="344093"/>
                <a:chOff x="3756026" y="425451"/>
                <a:chExt cx="1630363" cy="4294187"/>
              </a:xfrm>
              <a:grpFill/>
            </p:grpSpPr>
            <p:sp>
              <p:nvSpPr>
                <p:cNvPr id="9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1" name="Group 890"/>
              <p:cNvGrpSpPr/>
              <p:nvPr/>
            </p:nvGrpSpPr>
            <p:grpSpPr>
              <a:xfrm>
                <a:off x="5180891" y="1414131"/>
                <a:ext cx="130641" cy="344093"/>
                <a:chOff x="3756026" y="425451"/>
                <a:chExt cx="1630363" cy="4294187"/>
              </a:xfrm>
              <a:grpFill/>
            </p:grpSpPr>
            <p:sp>
              <p:nvSpPr>
                <p:cNvPr id="9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2" name="Group 891"/>
              <p:cNvGrpSpPr/>
              <p:nvPr/>
            </p:nvGrpSpPr>
            <p:grpSpPr>
              <a:xfrm>
                <a:off x="5315158" y="1414131"/>
                <a:ext cx="130641" cy="344093"/>
                <a:chOff x="3756026" y="425451"/>
                <a:chExt cx="1630363" cy="4294187"/>
              </a:xfrm>
              <a:grpFill/>
            </p:grpSpPr>
            <p:sp>
              <p:nvSpPr>
                <p:cNvPr id="97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3" name="Group 892"/>
              <p:cNvGrpSpPr/>
              <p:nvPr/>
            </p:nvGrpSpPr>
            <p:grpSpPr>
              <a:xfrm>
                <a:off x="5449425" y="1414131"/>
                <a:ext cx="130641" cy="344093"/>
                <a:chOff x="3756026" y="425451"/>
                <a:chExt cx="1630363" cy="4294187"/>
              </a:xfrm>
              <a:grpFill/>
            </p:grpSpPr>
            <p:sp>
              <p:nvSpPr>
                <p:cNvPr id="9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4" name="Group 893"/>
              <p:cNvGrpSpPr/>
              <p:nvPr/>
            </p:nvGrpSpPr>
            <p:grpSpPr>
              <a:xfrm>
                <a:off x="5583692" y="1414131"/>
                <a:ext cx="130641" cy="344093"/>
                <a:chOff x="3756026" y="425451"/>
                <a:chExt cx="1630363" cy="4294187"/>
              </a:xfrm>
              <a:grpFill/>
            </p:grpSpPr>
            <p:sp>
              <p:nvSpPr>
                <p:cNvPr id="9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5" name="Group 894"/>
              <p:cNvGrpSpPr/>
              <p:nvPr/>
            </p:nvGrpSpPr>
            <p:grpSpPr>
              <a:xfrm>
                <a:off x="5717959" y="1414131"/>
                <a:ext cx="130641" cy="344093"/>
                <a:chOff x="3756026" y="425451"/>
                <a:chExt cx="1630363" cy="4294187"/>
              </a:xfrm>
              <a:grpFill/>
            </p:grpSpPr>
            <p:sp>
              <p:nvSpPr>
                <p:cNvPr id="97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6" name="Group 895"/>
              <p:cNvGrpSpPr/>
              <p:nvPr/>
            </p:nvGrpSpPr>
            <p:grpSpPr>
              <a:xfrm>
                <a:off x="5852226" y="1414131"/>
                <a:ext cx="130641" cy="344093"/>
                <a:chOff x="3756026" y="425451"/>
                <a:chExt cx="1630363" cy="4294187"/>
              </a:xfrm>
              <a:grpFill/>
            </p:grpSpPr>
            <p:sp>
              <p:nvSpPr>
                <p:cNvPr id="9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7" name="Group 896"/>
              <p:cNvGrpSpPr/>
              <p:nvPr/>
            </p:nvGrpSpPr>
            <p:grpSpPr>
              <a:xfrm>
                <a:off x="5986493" y="1414131"/>
                <a:ext cx="130641" cy="344093"/>
                <a:chOff x="3756026" y="425451"/>
                <a:chExt cx="1630363" cy="4294187"/>
              </a:xfrm>
              <a:grpFill/>
            </p:grpSpPr>
            <p:sp>
              <p:nvSpPr>
                <p:cNvPr id="9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8" name="Group 897"/>
              <p:cNvGrpSpPr/>
              <p:nvPr/>
            </p:nvGrpSpPr>
            <p:grpSpPr>
              <a:xfrm>
                <a:off x="6120760" y="1414131"/>
                <a:ext cx="130641" cy="344093"/>
                <a:chOff x="3756026" y="425451"/>
                <a:chExt cx="1630363" cy="4294187"/>
              </a:xfrm>
              <a:grpFill/>
            </p:grpSpPr>
            <p:sp>
              <p:nvSpPr>
                <p:cNvPr id="96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9" name="Group 898"/>
              <p:cNvGrpSpPr/>
              <p:nvPr/>
            </p:nvGrpSpPr>
            <p:grpSpPr>
              <a:xfrm>
                <a:off x="6255027" y="1414131"/>
                <a:ext cx="130641" cy="344093"/>
                <a:chOff x="3756026" y="425451"/>
                <a:chExt cx="1630363" cy="4294187"/>
              </a:xfrm>
              <a:grpFill/>
            </p:grpSpPr>
            <p:sp>
              <p:nvSpPr>
                <p:cNvPr id="9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0" name="Group 899"/>
              <p:cNvGrpSpPr/>
              <p:nvPr/>
            </p:nvGrpSpPr>
            <p:grpSpPr>
              <a:xfrm>
                <a:off x="6389294" y="1414131"/>
                <a:ext cx="130641" cy="344093"/>
                <a:chOff x="3756026" y="425451"/>
                <a:chExt cx="1630363" cy="4294187"/>
              </a:xfrm>
              <a:grpFill/>
            </p:grpSpPr>
            <p:sp>
              <p:nvSpPr>
                <p:cNvPr id="96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1" name="Group 900"/>
              <p:cNvGrpSpPr/>
              <p:nvPr/>
            </p:nvGrpSpPr>
            <p:grpSpPr>
              <a:xfrm>
                <a:off x="6523561" y="1414131"/>
                <a:ext cx="130641" cy="344093"/>
                <a:chOff x="3756026" y="425451"/>
                <a:chExt cx="1630363" cy="4294187"/>
              </a:xfrm>
              <a:grpFill/>
            </p:grpSpPr>
            <p:sp>
              <p:nvSpPr>
                <p:cNvPr id="95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2" name="Group 901"/>
              <p:cNvGrpSpPr/>
              <p:nvPr/>
            </p:nvGrpSpPr>
            <p:grpSpPr>
              <a:xfrm>
                <a:off x="6657828" y="1414131"/>
                <a:ext cx="130641" cy="344093"/>
                <a:chOff x="3756026" y="425451"/>
                <a:chExt cx="1630363" cy="4294187"/>
              </a:xfrm>
              <a:grpFill/>
            </p:grpSpPr>
            <p:sp>
              <p:nvSpPr>
                <p:cNvPr id="95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3" name="Group 902"/>
              <p:cNvGrpSpPr/>
              <p:nvPr/>
            </p:nvGrpSpPr>
            <p:grpSpPr>
              <a:xfrm>
                <a:off x="6792095" y="1414131"/>
                <a:ext cx="130641" cy="344093"/>
                <a:chOff x="3756026" y="425451"/>
                <a:chExt cx="1630363" cy="4294187"/>
              </a:xfrm>
              <a:grpFill/>
            </p:grpSpPr>
            <p:sp>
              <p:nvSpPr>
                <p:cNvPr id="95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4" name="Group 903"/>
              <p:cNvGrpSpPr/>
              <p:nvPr/>
            </p:nvGrpSpPr>
            <p:grpSpPr>
              <a:xfrm>
                <a:off x="6926362" y="1414131"/>
                <a:ext cx="130641" cy="344093"/>
                <a:chOff x="3756026" y="425451"/>
                <a:chExt cx="1630363" cy="4294187"/>
              </a:xfrm>
              <a:grpFill/>
            </p:grpSpPr>
            <p:sp>
              <p:nvSpPr>
                <p:cNvPr id="95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5" name="Group 904"/>
              <p:cNvGrpSpPr/>
              <p:nvPr/>
            </p:nvGrpSpPr>
            <p:grpSpPr>
              <a:xfrm>
                <a:off x="7060629" y="1414131"/>
                <a:ext cx="130641" cy="344093"/>
                <a:chOff x="3756026" y="425451"/>
                <a:chExt cx="1630363" cy="4294187"/>
              </a:xfrm>
              <a:grpFill/>
            </p:grpSpPr>
            <p:sp>
              <p:nvSpPr>
                <p:cNvPr id="95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6" name="Group 905"/>
              <p:cNvGrpSpPr/>
              <p:nvPr/>
            </p:nvGrpSpPr>
            <p:grpSpPr>
              <a:xfrm>
                <a:off x="7194896" y="1414131"/>
                <a:ext cx="130641" cy="344093"/>
                <a:chOff x="3756026" y="425451"/>
                <a:chExt cx="1630363" cy="4294187"/>
              </a:xfrm>
              <a:grpFill/>
            </p:grpSpPr>
            <p:sp>
              <p:nvSpPr>
                <p:cNvPr id="94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7" name="Group 906"/>
              <p:cNvGrpSpPr/>
              <p:nvPr/>
            </p:nvGrpSpPr>
            <p:grpSpPr>
              <a:xfrm>
                <a:off x="7329163" y="1414131"/>
                <a:ext cx="130641" cy="344093"/>
                <a:chOff x="3756026" y="425451"/>
                <a:chExt cx="1630363" cy="4294187"/>
              </a:xfrm>
              <a:grpFill/>
            </p:grpSpPr>
            <p:sp>
              <p:nvSpPr>
                <p:cNvPr id="94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8" name="Group 907"/>
              <p:cNvGrpSpPr/>
              <p:nvPr/>
            </p:nvGrpSpPr>
            <p:grpSpPr>
              <a:xfrm>
                <a:off x="7463430" y="1414131"/>
                <a:ext cx="130641" cy="344093"/>
                <a:chOff x="3756026" y="425451"/>
                <a:chExt cx="1630363" cy="4294187"/>
              </a:xfrm>
              <a:grpFill/>
            </p:grpSpPr>
            <p:sp>
              <p:nvSpPr>
                <p:cNvPr id="94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9" name="Group 908"/>
              <p:cNvGrpSpPr/>
              <p:nvPr/>
            </p:nvGrpSpPr>
            <p:grpSpPr>
              <a:xfrm>
                <a:off x="7597697" y="1414131"/>
                <a:ext cx="130641" cy="344093"/>
                <a:chOff x="3756026" y="425451"/>
                <a:chExt cx="1630363" cy="4294187"/>
              </a:xfrm>
              <a:grpFill/>
            </p:grpSpPr>
            <p:sp>
              <p:nvSpPr>
                <p:cNvPr id="94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0" name="Group 909"/>
              <p:cNvGrpSpPr/>
              <p:nvPr/>
            </p:nvGrpSpPr>
            <p:grpSpPr>
              <a:xfrm>
                <a:off x="7731964" y="1414131"/>
                <a:ext cx="130641" cy="344093"/>
                <a:chOff x="3756026" y="425451"/>
                <a:chExt cx="1630363" cy="4294187"/>
              </a:xfrm>
              <a:grpFill/>
            </p:grpSpPr>
            <p:sp>
              <p:nvSpPr>
                <p:cNvPr id="94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1" name="Group 910"/>
              <p:cNvGrpSpPr/>
              <p:nvPr/>
            </p:nvGrpSpPr>
            <p:grpSpPr>
              <a:xfrm>
                <a:off x="7866231" y="1414131"/>
                <a:ext cx="130641" cy="344093"/>
                <a:chOff x="3756026" y="425451"/>
                <a:chExt cx="1630363" cy="4294187"/>
              </a:xfrm>
              <a:grpFill/>
            </p:grpSpPr>
            <p:sp>
              <p:nvSpPr>
                <p:cNvPr id="93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2" name="Group 911"/>
              <p:cNvGrpSpPr/>
              <p:nvPr/>
            </p:nvGrpSpPr>
            <p:grpSpPr>
              <a:xfrm>
                <a:off x="8000498" y="1414131"/>
                <a:ext cx="130641" cy="344093"/>
                <a:chOff x="3756026" y="425451"/>
                <a:chExt cx="1630363" cy="4294187"/>
              </a:xfrm>
              <a:grpFill/>
            </p:grpSpPr>
            <p:sp>
              <p:nvSpPr>
                <p:cNvPr id="93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3" name="Group 912"/>
              <p:cNvGrpSpPr/>
              <p:nvPr/>
            </p:nvGrpSpPr>
            <p:grpSpPr>
              <a:xfrm>
                <a:off x="8134765" y="1414131"/>
                <a:ext cx="130641" cy="344093"/>
                <a:chOff x="3756026" y="425451"/>
                <a:chExt cx="1630363" cy="4294187"/>
              </a:xfrm>
              <a:grpFill/>
            </p:grpSpPr>
            <p:sp>
              <p:nvSpPr>
                <p:cNvPr id="93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4" name="Group 913"/>
              <p:cNvGrpSpPr/>
              <p:nvPr/>
            </p:nvGrpSpPr>
            <p:grpSpPr>
              <a:xfrm>
                <a:off x="8269032" y="1414131"/>
                <a:ext cx="130641" cy="344093"/>
                <a:chOff x="3756026" y="425451"/>
                <a:chExt cx="1630363" cy="4294187"/>
              </a:xfrm>
              <a:grpFill/>
            </p:grpSpPr>
            <p:sp>
              <p:nvSpPr>
                <p:cNvPr id="9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5" name="Group 914"/>
              <p:cNvGrpSpPr/>
              <p:nvPr/>
            </p:nvGrpSpPr>
            <p:grpSpPr>
              <a:xfrm>
                <a:off x="8403299" y="1414131"/>
                <a:ext cx="130641" cy="344093"/>
                <a:chOff x="3756026" y="425451"/>
                <a:chExt cx="1630363" cy="4294187"/>
              </a:xfrm>
              <a:grpFill/>
            </p:grpSpPr>
            <p:sp>
              <p:nvSpPr>
                <p:cNvPr id="93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6" name="Group 915"/>
              <p:cNvGrpSpPr/>
              <p:nvPr/>
            </p:nvGrpSpPr>
            <p:grpSpPr>
              <a:xfrm>
                <a:off x="8537566" y="1414131"/>
                <a:ext cx="130641" cy="344093"/>
                <a:chOff x="3756026" y="425451"/>
                <a:chExt cx="1630363" cy="4294187"/>
              </a:xfrm>
              <a:grpFill/>
            </p:grpSpPr>
            <p:sp>
              <p:nvSpPr>
                <p:cNvPr id="92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7" name="Group 916"/>
              <p:cNvGrpSpPr/>
              <p:nvPr/>
            </p:nvGrpSpPr>
            <p:grpSpPr>
              <a:xfrm>
                <a:off x="8671833" y="1414131"/>
                <a:ext cx="130641" cy="344093"/>
                <a:chOff x="3756026" y="425451"/>
                <a:chExt cx="1630363" cy="4294187"/>
              </a:xfrm>
              <a:grpFill/>
            </p:grpSpPr>
            <p:sp>
              <p:nvSpPr>
                <p:cNvPr id="9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8" name="Group 917"/>
              <p:cNvGrpSpPr/>
              <p:nvPr/>
            </p:nvGrpSpPr>
            <p:grpSpPr>
              <a:xfrm>
                <a:off x="8806100" y="1414131"/>
                <a:ext cx="130641" cy="344093"/>
                <a:chOff x="3756026" y="425451"/>
                <a:chExt cx="1630363" cy="4294187"/>
              </a:xfrm>
              <a:grpFill/>
            </p:grpSpPr>
            <p:sp>
              <p:nvSpPr>
                <p:cNvPr id="92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9" name="Group 918"/>
              <p:cNvGrpSpPr/>
              <p:nvPr/>
            </p:nvGrpSpPr>
            <p:grpSpPr>
              <a:xfrm>
                <a:off x="8940367" y="1414131"/>
                <a:ext cx="130641" cy="344093"/>
                <a:chOff x="3756026" y="425451"/>
                <a:chExt cx="1630363" cy="4294187"/>
              </a:xfrm>
              <a:grpFill/>
            </p:grpSpPr>
            <p:sp>
              <p:nvSpPr>
                <p:cNvPr id="92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20" name="Group 919"/>
              <p:cNvGrpSpPr/>
              <p:nvPr/>
            </p:nvGrpSpPr>
            <p:grpSpPr>
              <a:xfrm>
                <a:off x="9074610" y="1414131"/>
                <a:ext cx="130641" cy="344093"/>
                <a:chOff x="3756026" y="425451"/>
                <a:chExt cx="1630363" cy="4294187"/>
              </a:xfrm>
              <a:grpFill/>
            </p:grpSpPr>
            <p:sp>
              <p:nvSpPr>
                <p:cNvPr id="9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059" name="Group 1058"/>
            <p:cNvGrpSpPr/>
            <p:nvPr/>
          </p:nvGrpSpPr>
          <p:grpSpPr>
            <a:xfrm>
              <a:off x="-95803" y="1056134"/>
              <a:ext cx="9392203" cy="344093"/>
              <a:chOff x="-95803" y="1776440"/>
              <a:chExt cx="9392203" cy="344093"/>
            </a:xfrm>
            <a:grpFill/>
          </p:grpSpPr>
          <p:grpSp>
            <p:nvGrpSpPr>
              <p:cNvPr id="1060" name="Group 1059"/>
              <p:cNvGrpSpPr/>
              <p:nvPr/>
            </p:nvGrpSpPr>
            <p:grpSpPr>
              <a:xfrm>
                <a:off x="35627" y="1776440"/>
                <a:ext cx="130641" cy="344093"/>
                <a:chOff x="3756026" y="425451"/>
                <a:chExt cx="1630363" cy="4294187"/>
              </a:xfrm>
              <a:grpFill/>
            </p:grpSpPr>
            <p:sp>
              <p:nvSpPr>
                <p:cNvPr id="12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1" name="Group 1060"/>
              <p:cNvGrpSpPr/>
              <p:nvPr/>
            </p:nvGrpSpPr>
            <p:grpSpPr>
              <a:xfrm>
                <a:off x="169894" y="1776440"/>
                <a:ext cx="130641" cy="344093"/>
                <a:chOff x="3756026" y="425451"/>
                <a:chExt cx="1630363" cy="4294187"/>
              </a:xfrm>
              <a:grpFill/>
            </p:grpSpPr>
            <p:sp>
              <p:nvSpPr>
                <p:cNvPr id="12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2" name="Group 1061"/>
              <p:cNvGrpSpPr/>
              <p:nvPr/>
            </p:nvGrpSpPr>
            <p:grpSpPr>
              <a:xfrm>
                <a:off x="304161" y="1776440"/>
                <a:ext cx="130641" cy="344093"/>
                <a:chOff x="3756026" y="425451"/>
                <a:chExt cx="1630363" cy="4294187"/>
              </a:xfrm>
              <a:grpFill/>
            </p:grpSpPr>
            <p:sp>
              <p:nvSpPr>
                <p:cNvPr id="12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3" name="Group 1062"/>
              <p:cNvGrpSpPr/>
              <p:nvPr/>
            </p:nvGrpSpPr>
            <p:grpSpPr>
              <a:xfrm>
                <a:off x="438428" y="1776440"/>
                <a:ext cx="130641" cy="344093"/>
                <a:chOff x="3756026" y="425451"/>
                <a:chExt cx="1630363" cy="4294187"/>
              </a:xfrm>
              <a:grpFill/>
            </p:grpSpPr>
            <p:sp>
              <p:nvSpPr>
                <p:cNvPr id="12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4" name="Group 1063"/>
              <p:cNvGrpSpPr/>
              <p:nvPr/>
            </p:nvGrpSpPr>
            <p:grpSpPr>
              <a:xfrm>
                <a:off x="572695" y="1776440"/>
                <a:ext cx="130641" cy="344093"/>
                <a:chOff x="3756026" y="425451"/>
                <a:chExt cx="1630363" cy="4294187"/>
              </a:xfrm>
              <a:grpFill/>
            </p:grpSpPr>
            <p:sp>
              <p:nvSpPr>
                <p:cNvPr id="12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5" name="Group 1064"/>
              <p:cNvGrpSpPr/>
              <p:nvPr/>
            </p:nvGrpSpPr>
            <p:grpSpPr>
              <a:xfrm>
                <a:off x="706962" y="1776440"/>
                <a:ext cx="130641" cy="344093"/>
                <a:chOff x="3756026" y="425451"/>
                <a:chExt cx="1630363" cy="4294187"/>
              </a:xfrm>
              <a:grpFill/>
            </p:grpSpPr>
            <p:sp>
              <p:nvSpPr>
                <p:cNvPr id="12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6" name="Group 1065"/>
              <p:cNvGrpSpPr/>
              <p:nvPr/>
            </p:nvGrpSpPr>
            <p:grpSpPr>
              <a:xfrm>
                <a:off x="841229" y="1776440"/>
                <a:ext cx="130641" cy="344093"/>
                <a:chOff x="3756026" y="425451"/>
                <a:chExt cx="1630363" cy="4294187"/>
              </a:xfrm>
              <a:grpFill/>
            </p:grpSpPr>
            <p:sp>
              <p:nvSpPr>
                <p:cNvPr id="12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7" name="Group 1066"/>
              <p:cNvGrpSpPr/>
              <p:nvPr/>
            </p:nvGrpSpPr>
            <p:grpSpPr>
              <a:xfrm>
                <a:off x="975496" y="1776440"/>
                <a:ext cx="130641" cy="344093"/>
                <a:chOff x="3756026" y="425451"/>
                <a:chExt cx="1630363" cy="4294187"/>
              </a:xfrm>
              <a:grpFill/>
            </p:grpSpPr>
            <p:sp>
              <p:nvSpPr>
                <p:cNvPr id="12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8" name="Group 1067"/>
              <p:cNvGrpSpPr/>
              <p:nvPr/>
            </p:nvGrpSpPr>
            <p:grpSpPr>
              <a:xfrm>
                <a:off x="1109763" y="1776440"/>
                <a:ext cx="130641" cy="344093"/>
                <a:chOff x="3756026" y="425451"/>
                <a:chExt cx="1630363" cy="4294187"/>
              </a:xfrm>
              <a:grpFill/>
            </p:grpSpPr>
            <p:sp>
              <p:nvSpPr>
                <p:cNvPr id="12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9" name="Group 1068"/>
              <p:cNvGrpSpPr/>
              <p:nvPr/>
            </p:nvGrpSpPr>
            <p:grpSpPr>
              <a:xfrm>
                <a:off x="1244030" y="1776440"/>
                <a:ext cx="130641" cy="344093"/>
                <a:chOff x="3756026" y="425451"/>
                <a:chExt cx="1630363" cy="4294187"/>
              </a:xfrm>
              <a:grpFill/>
            </p:grpSpPr>
            <p:sp>
              <p:nvSpPr>
                <p:cNvPr id="12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0" name="Group 1069"/>
              <p:cNvGrpSpPr/>
              <p:nvPr/>
            </p:nvGrpSpPr>
            <p:grpSpPr>
              <a:xfrm>
                <a:off x="1378297" y="1776440"/>
                <a:ext cx="130641" cy="344093"/>
                <a:chOff x="3756026" y="425451"/>
                <a:chExt cx="1630363" cy="4294187"/>
              </a:xfrm>
              <a:grpFill/>
            </p:grpSpPr>
            <p:sp>
              <p:nvSpPr>
                <p:cNvPr id="12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1" name="Group 1070"/>
              <p:cNvGrpSpPr/>
              <p:nvPr/>
            </p:nvGrpSpPr>
            <p:grpSpPr>
              <a:xfrm>
                <a:off x="1512564" y="1776440"/>
                <a:ext cx="130641" cy="344093"/>
                <a:chOff x="3756026" y="425451"/>
                <a:chExt cx="1630363" cy="4294187"/>
              </a:xfrm>
              <a:grpFill/>
            </p:grpSpPr>
            <p:sp>
              <p:nvSpPr>
                <p:cNvPr id="12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2" name="Group 1071"/>
              <p:cNvGrpSpPr/>
              <p:nvPr/>
            </p:nvGrpSpPr>
            <p:grpSpPr>
              <a:xfrm>
                <a:off x="1646831" y="1776440"/>
                <a:ext cx="130641" cy="344093"/>
                <a:chOff x="3756026" y="425451"/>
                <a:chExt cx="1630363" cy="4294187"/>
              </a:xfrm>
              <a:grpFill/>
            </p:grpSpPr>
            <p:sp>
              <p:nvSpPr>
                <p:cNvPr id="12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3" name="Group 1072"/>
              <p:cNvGrpSpPr/>
              <p:nvPr/>
            </p:nvGrpSpPr>
            <p:grpSpPr>
              <a:xfrm>
                <a:off x="1781098" y="1776440"/>
                <a:ext cx="130641" cy="344093"/>
                <a:chOff x="3756026" y="425451"/>
                <a:chExt cx="1630363" cy="4294187"/>
              </a:xfrm>
              <a:grpFill/>
            </p:grpSpPr>
            <p:sp>
              <p:nvSpPr>
                <p:cNvPr id="12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4" name="Group 1073"/>
              <p:cNvGrpSpPr/>
              <p:nvPr/>
            </p:nvGrpSpPr>
            <p:grpSpPr>
              <a:xfrm>
                <a:off x="1915365" y="1776440"/>
                <a:ext cx="130641" cy="344093"/>
                <a:chOff x="3756026" y="425451"/>
                <a:chExt cx="1630363" cy="4294187"/>
              </a:xfrm>
              <a:grpFill/>
            </p:grpSpPr>
            <p:sp>
              <p:nvSpPr>
                <p:cNvPr id="12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5" name="Group 1074"/>
              <p:cNvGrpSpPr/>
              <p:nvPr/>
            </p:nvGrpSpPr>
            <p:grpSpPr>
              <a:xfrm>
                <a:off x="2049632" y="1776440"/>
                <a:ext cx="130641" cy="344093"/>
                <a:chOff x="3756026" y="425451"/>
                <a:chExt cx="1630363" cy="4294187"/>
              </a:xfrm>
              <a:grpFill/>
            </p:grpSpPr>
            <p:sp>
              <p:nvSpPr>
                <p:cNvPr id="12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6" name="Group 1075"/>
              <p:cNvGrpSpPr/>
              <p:nvPr/>
            </p:nvGrpSpPr>
            <p:grpSpPr>
              <a:xfrm>
                <a:off x="2183899" y="1776440"/>
                <a:ext cx="130641" cy="344093"/>
                <a:chOff x="3756026" y="425451"/>
                <a:chExt cx="1630363" cy="4294187"/>
              </a:xfrm>
              <a:grpFill/>
            </p:grpSpPr>
            <p:sp>
              <p:nvSpPr>
                <p:cNvPr id="12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7" name="Group 1076"/>
              <p:cNvGrpSpPr/>
              <p:nvPr/>
            </p:nvGrpSpPr>
            <p:grpSpPr>
              <a:xfrm>
                <a:off x="2318166" y="1776440"/>
                <a:ext cx="130641" cy="344093"/>
                <a:chOff x="3756026" y="425451"/>
                <a:chExt cx="1630363" cy="4294187"/>
              </a:xfrm>
              <a:grpFill/>
            </p:grpSpPr>
            <p:sp>
              <p:nvSpPr>
                <p:cNvPr id="12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8" name="Group 1077"/>
              <p:cNvGrpSpPr/>
              <p:nvPr/>
            </p:nvGrpSpPr>
            <p:grpSpPr>
              <a:xfrm>
                <a:off x="2452433" y="1776440"/>
                <a:ext cx="130641" cy="344093"/>
                <a:chOff x="3756026" y="425451"/>
                <a:chExt cx="1630363" cy="4294187"/>
              </a:xfrm>
              <a:grpFill/>
            </p:grpSpPr>
            <p:sp>
              <p:nvSpPr>
                <p:cNvPr id="12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9" name="Group 1078"/>
              <p:cNvGrpSpPr/>
              <p:nvPr/>
            </p:nvGrpSpPr>
            <p:grpSpPr>
              <a:xfrm>
                <a:off x="2586700" y="1776440"/>
                <a:ext cx="130641" cy="344093"/>
                <a:chOff x="3756026" y="425451"/>
                <a:chExt cx="1630363" cy="4294187"/>
              </a:xfrm>
              <a:grpFill/>
            </p:grpSpPr>
            <p:sp>
              <p:nvSpPr>
                <p:cNvPr id="12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0" name="Group 1079"/>
              <p:cNvGrpSpPr/>
              <p:nvPr/>
            </p:nvGrpSpPr>
            <p:grpSpPr>
              <a:xfrm>
                <a:off x="2720967" y="1776440"/>
                <a:ext cx="130641" cy="344093"/>
                <a:chOff x="3756026" y="425451"/>
                <a:chExt cx="1630363" cy="4294187"/>
              </a:xfrm>
              <a:grpFill/>
            </p:grpSpPr>
            <p:sp>
              <p:nvSpPr>
                <p:cNvPr id="122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1" name="Group 1080"/>
              <p:cNvGrpSpPr/>
              <p:nvPr/>
            </p:nvGrpSpPr>
            <p:grpSpPr>
              <a:xfrm>
                <a:off x="2855234" y="1776440"/>
                <a:ext cx="130641" cy="344093"/>
                <a:chOff x="3756026" y="425451"/>
                <a:chExt cx="1630363" cy="4294187"/>
              </a:xfrm>
              <a:grpFill/>
            </p:grpSpPr>
            <p:sp>
              <p:nvSpPr>
                <p:cNvPr id="122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2" name="Group 1081"/>
              <p:cNvGrpSpPr/>
              <p:nvPr/>
            </p:nvGrpSpPr>
            <p:grpSpPr>
              <a:xfrm>
                <a:off x="2989501" y="1776440"/>
                <a:ext cx="130641" cy="344093"/>
                <a:chOff x="3756026" y="425451"/>
                <a:chExt cx="1630363" cy="4294187"/>
              </a:xfrm>
              <a:grpFill/>
            </p:grpSpPr>
            <p:sp>
              <p:nvSpPr>
                <p:cNvPr id="12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3" name="Group 1082"/>
              <p:cNvGrpSpPr/>
              <p:nvPr/>
            </p:nvGrpSpPr>
            <p:grpSpPr>
              <a:xfrm>
                <a:off x="3123768" y="1776440"/>
                <a:ext cx="130641" cy="344093"/>
                <a:chOff x="3756026" y="425451"/>
                <a:chExt cx="1630363" cy="4294187"/>
              </a:xfrm>
              <a:grpFill/>
            </p:grpSpPr>
            <p:sp>
              <p:nvSpPr>
                <p:cNvPr id="12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4" name="Group 1083"/>
              <p:cNvGrpSpPr/>
              <p:nvPr/>
            </p:nvGrpSpPr>
            <p:grpSpPr>
              <a:xfrm>
                <a:off x="3258035" y="1776440"/>
                <a:ext cx="130641" cy="344093"/>
                <a:chOff x="3756026" y="425451"/>
                <a:chExt cx="1630363" cy="4294187"/>
              </a:xfrm>
              <a:grpFill/>
            </p:grpSpPr>
            <p:sp>
              <p:nvSpPr>
                <p:cNvPr id="12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5" name="Group 1084"/>
              <p:cNvGrpSpPr/>
              <p:nvPr/>
            </p:nvGrpSpPr>
            <p:grpSpPr>
              <a:xfrm>
                <a:off x="3392302" y="1776440"/>
                <a:ext cx="130641" cy="344093"/>
                <a:chOff x="3756026" y="425451"/>
                <a:chExt cx="1630363" cy="4294187"/>
              </a:xfrm>
              <a:grpFill/>
            </p:grpSpPr>
            <p:sp>
              <p:nvSpPr>
                <p:cNvPr id="12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6" name="Group 1085"/>
              <p:cNvGrpSpPr/>
              <p:nvPr/>
            </p:nvGrpSpPr>
            <p:grpSpPr>
              <a:xfrm>
                <a:off x="3526569" y="1776440"/>
                <a:ext cx="130641" cy="344093"/>
                <a:chOff x="3756026" y="425451"/>
                <a:chExt cx="1630363" cy="4294187"/>
              </a:xfrm>
              <a:grpFill/>
            </p:grpSpPr>
            <p:sp>
              <p:nvSpPr>
                <p:cNvPr id="12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7" name="Group 1086"/>
              <p:cNvGrpSpPr/>
              <p:nvPr/>
            </p:nvGrpSpPr>
            <p:grpSpPr>
              <a:xfrm>
                <a:off x="3660836" y="1776440"/>
                <a:ext cx="130641" cy="344093"/>
                <a:chOff x="3756026" y="425451"/>
                <a:chExt cx="1630363" cy="4294187"/>
              </a:xfrm>
              <a:grpFill/>
            </p:grpSpPr>
            <p:sp>
              <p:nvSpPr>
                <p:cNvPr id="12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8" name="Group 1087"/>
              <p:cNvGrpSpPr/>
              <p:nvPr/>
            </p:nvGrpSpPr>
            <p:grpSpPr>
              <a:xfrm>
                <a:off x="3795103" y="1776440"/>
                <a:ext cx="130641" cy="344093"/>
                <a:chOff x="3756026" y="425451"/>
                <a:chExt cx="1630363" cy="4294187"/>
              </a:xfrm>
              <a:grpFill/>
            </p:grpSpPr>
            <p:sp>
              <p:nvSpPr>
                <p:cNvPr id="12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9" name="Group 1088"/>
              <p:cNvGrpSpPr/>
              <p:nvPr/>
            </p:nvGrpSpPr>
            <p:grpSpPr>
              <a:xfrm>
                <a:off x="3929370" y="1776440"/>
                <a:ext cx="130641" cy="344093"/>
                <a:chOff x="3756026" y="425451"/>
                <a:chExt cx="1630363" cy="4294187"/>
              </a:xfrm>
              <a:grpFill/>
            </p:grpSpPr>
            <p:sp>
              <p:nvSpPr>
                <p:cNvPr id="12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0" name="Group 1089"/>
              <p:cNvGrpSpPr/>
              <p:nvPr/>
            </p:nvGrpSpPr>
            <p:grpSpPr>
              <a:xfrm>
                <a:off x="4063637" y="1776440"/>
                <a:ext cx="130641" cy="344093"/>
                <a:chOff x="3756026" y="425451"/>
                <a:chExt cx="1630363" cy="4294187"/>
              </a:xfrm>
              <a:grpFill/>
            </p:grpSpPr>
            <p:sp>
              <p:nvSpPr>
                <p:cNvPr id="12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1" name="Group 1090"/>
              <p:cNvGrpSpPr/>
              <p:nvPr/>
            </p:nvGrpSpPr>
            <p:grpSpPr>
              <a:xfrm>
                <a:off x="4197904" y="1776440"/>
                <a:ext cx="130641" cy="344093"/>
                <a:chOff x="3756026" y="425451"/>
                <a:chExt cx="1630363" cy="4294187"/>
              </a:xfrm>
              <a:grpFill/>
            </p:grpSpPr>
            <p:sp>
              <p:nvSpPr>
                <p:cNvPr id="12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2" name="Group 1091"/>
              <p:cNvGrpSpPr/>
              <p:nvPr/>
            </p:nvGrpSpPr>
            <p:grpSpPr>
              <a:xfrm>
                <a:off x="4332171" y="1776440"/>
                <a:ext cx="130641" cy="344093"/>
                <a:chOff x="3756026" y="425451"/>
                <a:chExt cx="1630363" cy="4294187"/>
              </a:xfrm>
              <a:grpFill/>
            </p:grpSpPr>
            <p:sp>
              <p:nvSpPr>
                <p:cNvPr id="12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3" name="Group 1092"/>
              <p:cNvGrpSpPr/>
              <p:nvPr/>
            </p:nvGrpSpPr>
            <p:grpSpPr>
              <a:xfrm>
                <a:off x="4466438" y="1776440"/>
                <a:ext cx="130641" cy="344093"/>
                <a:chOff x="3756026" y="425451"/>
                <a:chExt cx="1630363" cy="4294187"/>
              </a:xfrm>
              <a:grpFill/>
            </p:grpSpPr>
            <p:sp>
              <p:nvSpPr>
                <p:cNvPr id="12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4" name="Group 1093"/>
              <p:cNvGrpSpPr/>
              <p:nvPr/>
            </p:nvGrpSpPr>
            <p:grpSpPr>
              <a:xfrm>
                <a:off x="4600705" y="1776440"/>
                <a:ext cx="130641" cy="344093"/>
                <a:chOff x="3756026" y="425451"/>
                <a:chExt cx="1630363" cy="4294187"/>
              </a:xfrm>
              <a:grpFill/>
            </p:grpSpPr>
            <p:sp>
              <p:nvSpPr>
                <p:cNvPr id="12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5" name="Group 1094"/>
              <p:cNvGrpSpPr/>
              <p:nvPr/>
            </p:nvGrpSpPr>
            <p:grpSpPr>
              <a:xfrm>
                <a:off x="4734972" y="1776440"/>
                <a:ext cx="130641" cy="344093"/>
                <a:chOff x="3756026" y="425451"/>
                <a:chExt cx="1630363" cy="4294187"/>
              </a:xfrm>
              <a:grpFill/>
            </p:grpSpPr>
            <p:sp>
              <p:nvSpPr>
                <p:cNvPr id="11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6" name="Group 1095"/>
              <p:cNvGrpSpPr/>
              <p:nvPr/>
            </p:nvGrpSpPr>
            <p:grpSpPr>
              <a:xfrm>
                <a:off x="4869239" y="1776440"/>
                <a:ext cx="130641" cy="344093"/>
                <a:chOff x="3756026" y="425451"/>
                <a:chExt cx="1630363" cy="4294187"/>
              </a:xfrm>
              <a:grpFill/>
            </p:grpSpPr>
            <p:sp>
              <p:nvSpPr>
                <p:cNvPr id="11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7" name="Group 1096"/>
              <p:cNvGrpSpPr/>
              <p:nvPr/>
            </p:nvGrpSpPr>
            <p:grpSpPr>
              <a:xfrm>
                <a:off x="5003506" y="1776440"/>
                <a:ext cx="130641" cy="344093"/>
                <a:chOff x="3756026" y="425451"/>
                <a:chExt cx="1630363" cy="4294187"/>
              </a:xfrm>
              <a:grpFill/>
            </p:grpSpPr>
            <p:sp>
              <p:nvSpPr>
                <p:cNvPr id="11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8" name="Group 1097"/>
              <p:cNvGrpSpPr/>
              <p:nvPr/>
            </p:nvGrpSpPr>
            <p:grpSpPr>
              <a:xfrm>
                <a:off x="5137773" y="1776440"/>
                <a:ext cx="130641" cy="344093"/>
                <a:chOff x="3756026" y="425451"/>
                <a:chExt cx="1630363" cy="4294187"/>
              </a:xfrm>
              <a:grpFill/>
            </p:grpSpPr>
            <p:sp>
              <p:nvSpPr>
                <p:cNvPr id="11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9" name="Group 1098"/>
              <p:cNvGrpSpPr/>
              <p:nvPr/>
            </p:nvGrpSpPr>
            <p:grpSpPr>
              <a:xfrm>
                <a:off x="5272040" y="1776440"/>
                <a:ext cx="130641" cy="344093"/>
                <a:chOff x="3756026" y="425451"/>
                <a:chExt cx="1630363" cy="4294187"/>
              </a:xfrm>
              <a:grpFill/>
            </p:grpSpPr>
            <p:sp>
              <p:nvSpPr>
                <p:cNvPr id="11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0" name="Group 1099"/>
              <p:cNvGrpSpPr/>
              <p:nvPr/>
            </p:nvGrpSpPr>
            <p:grpSpPr>
              <a:xfrm>
                <a:off x="5406307" y="1776440"/>
                <a:ext cx="130641" cy="344093"/>
                <a:chOff x="3756026" y="425451"/>
                <a:chExt cx="1630363" cy="4294187"/>
              </a:xfrm>
              <a:grpFill/>
            </p:grpSpPr>
            <p:sp>
              <p:nvSpPr>
                <p:cNvPr id="11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1" name="Group 1100"/>
              <p:cNvGrpSpPr/>
              <p:nvPr/>
            </p:nvGrpSpPr>
            <p:grpSpPr>
              <a:xfrm>
                <a:off x="5540574" y="1776440"/>
                <a:ext cx="130641" cy="344093"/>
                <a:chOff x="3756026" y="425451"/>
                <a:chExt cx="1630363" cy="4294187"/>
              </a:xfrm>
              <a:grpFill/>
            </p:grpSpPr>
            <p:sp>
              <p:nvSpPr>
                <p:cNvPr id="11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2" name="Group 1101"/>
              <p:cNvGrpSpPr/>
              <p:nvPr/>
            </p:nvGrpSpPr>
            <p:grpSpPr>
              <a:xfrm>
                <a:off x="5674841" y="1776440"/>
                <a:ext cx="130641" cy="344093"/>
                <a:chOff x="3756026" y="425451"/>
                <a:chExt cx="1630363" cy="4294187"/>
              </a:xfrm>
              <a:grpFill/>
            </p:grpSpPr>
            <p:sp>
              <p:nvSpPr>
                <p:cNvPr id="11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3" name="Group 1102"/>
              <p:cNvGrpSpPr/>
              <p:nvPr/>
            </p:nvGrpSpPr>
            <p:grpSpPr>
              <a:xfrm>
                <a:off x="5809108" y="1776440"/>
                <a:ext cx="130641" cy="344093"/>
                <a:chOff x="3756026" y="425451"/>
                <a:chExt cx="1630363" cy="4294187"/>
              </a:xfrm>
              <a:grpFill/>
            </p:grpSpPr>
            <p:sp>
              <p:nvSpPr>
                <p:cNvPr id="11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4" name="Group 1103"/>
              <p:cNvGrpSpPr/>
              <p:nvPr/>
            </p:nvGrpSpPr>
            <p:grpSpPr>
              <a:xfrm>
                <a:off x="5943375" y="1776440"/>
                <a:ext cx="130641" cy="344093"/>
                <a:chOff x="3756026" y="425451"/>
                <a:chExt cx="1630363" cy="4294187"/>
              </a:xfrm>
              <a:grpFill/>
            </p:grpSpPr>
            <p:sp>
              <p:nvSpPr>
                <p:cNvPr id="11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5" name="Group 1104"/>
              <p:cNvGrpSpPr/>
              <p:nvPr/>
            </p:nvGrpSpPr>
            <p:grpSpPr>
              <a:xfrm>
                <a:off x="6077642" y="1776440"/>
                <a:ext cx="130641" cy="344093"/>
                <a:chOff x="3756026" y="425451"/>
                <a:chExt cx="1630363" cy="4294187"/>
              </a:xfrm>
              <a:grpFill/>
            </p:grpSpPr>
            <p:sp>
              <p:nvSpPr>
                <p:cNvPr id="11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6" name="Group 1105"/>
              <p:cNvGrpSpPr/>
              <p:nvPr/>
            </p:nvGrpSpPr>
            <p:grpSpPr>
              <a:xfrm>
                <a:off x="6211909" y="1776440"/>
                <a:ext cx="130641" cy="344093"/>
                <a:chOff x="3756026" y="425451"/>
                <a:chExt cx="1630363" cy="4294187"/>
              </a:xfrm>
              <a:grpFill/>
            </p:grpSpPr>
            <p:sp>
              <p:nvSpPr>
                <p:cNvPr id="11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7" name="Group 1106"/>
              <p:cNvGrpSpPr/>
              <p:nvPr/>
            </p:nvGrpSpPr>
            <p:grpSpPr>
              <a:xfrm>
                <a:off x="6346176" y="1776440"/>
                <a:ext cx="130641" cy="344093"/>
                <a:chOff x="3756026" y="425451"/>
                <a:chExt cx="1630363" cy="4294187"/>
              </a:xfrm>
              <a:grpFill/>
            </p:grpSpPr>
            <p:sp>
              <p:nvSpPr>
                <p:cNvPr id="11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8" name="Group 1107"/>
              <p:cNvGrpSpPr/>
              <p:nvPr/>
            </p:nvGrpSpPr>
            <p:grpSpPr>
              <a:xfrm>
                <a:off x="6480443" y="1776440"/>
                <a:ext cx="130641" cy="344093"/>
                <a:chOff x="3756026" y="425451"/>
                <a:chExt cx="1630363" cy="4294187"/>
              </a:xfrm>
              <a:grpFill/>
            </p:grpSpPr>
            <p:sp>
              <p:nvSpPr>
                <p:cNvPr id="11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09" name="Group 1108"/>
              <p:cNvGrpSpPr/>
              <p:nvPr/>
            </p:nvGrpSpPr>
            <p:grpSpPr>
              <a:xfrm>
                <a:off x="6614710" y="1776440"/>
                <a:ext cx="130641" cy="344093"/>
                <a:chOff x="3756026" y="425451"/>
                <a:chExt cx="1630363" cy="4294187"/>
              </a:xfrm>
              <a:grpFill/>
            </p:grpSpPr>
            <p:sp>
              <p:nvSpPr>
                <p:cNvPr id="11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0" name="Group 1109"/>
              <p:cNvGrpSpPr/>
              <p:nvPr/>
            </p:nvGrpSpPr>
            <p:grpSpPr>
              <a:xfrm>
                <a:off x="6748977" y="1776440"/>
                <a:ext cx="130641" cy="344093"/>
                <a:chOff x="3756026" y="425451"/>
                <a:chExt cx="1630363" cy="4294187"/>
              </a:xfrm>
              <a:grpFill/>
            </p:grpSpPr>
            <p:sp>
              <p:nvSpPr>
                <p:cNvPr id="11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1" name="Group 1110"/>
              <p:cNvGrpSpPr/>
              <p:nvPr/>
            </p:nvGrpSpPr>
            <p:grpSpPr>
              <a:xfrm>
                <a:off x="6883244" y="1776440"/>
                <a:ext cx="130641" cy="344093"/>
                <a:chOff x="3756026" y="425451"/>
                <a:chExt cx="1630363" cy="4294187"/>
              </a:xfrm>
              <a:grpFill/>
            </p:grpSpPr>
            <p:sp>
              <p:nvSpPr>
                <p:cNvPr id="11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2" name="Group 1111"/>
              <p:cNvGrpSpPr/>
              <p:nvPr/>
            </p:nvGrpSpPr>
            <p:grpSpPr>
              <a:xfrm>
                <a:off x="7017511" y="1776440"/>
                <a:ext cx="130641" cy="344093"/>
                <a:chOff x="3756026" y="425451"/>
                <a:chExt cx="1630363" cy="4294187"/>
              </a:xfrm>
              <a:grpFill/>
            </p:grpSpPr>
            <p:sp>
              <p:nvSpPr>
                <p:cNvPr id="11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3" name="Group 1112"/>
              <p:cNvGrpSpPr/>
              <p:nvPr/>
            </p:nvGrpSpPr>
            <p:grpSpPr>
              <a:xfrm>
                <a:off x="7151778" y="1776440"/>
                <a:ext cx="130641" cy="344093"/>
                <a:chOff x="3756026" y="425451"/>
                <a:chExt cx="1630363" cy="4294187"/>
              </a:xfrm>
              <a:grpFill/>
            </p:grpSpPr>
            <p:sp>
              <p:nvSpPr>
                <p:cNvPr id="11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4" name="Group 1113"/>
              <p:cNvGrpSpPr/>
              <p:nvPr/>
            </p:nvGrpSpPr>
            <p:grpSpPr>
              <a:xfrm>
                <a:off x="7286045" y="1776440"/>
                <a:ext cx="130641" cy="344093"/>
                <a:chOff x="3756026" y="425451"/>
                <a:chExt cx="1630363" cy="4294187"/>
              </a:xfrm>
              <a:grpFill/>
            </p:grpSpPr>
            <p:sp>
              <p:nvSpPr>
                <p:cNvPr id="11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5" name="Group 1114"/>
              <p:cNvGrpSpPr/>
              <p:nvPr/>
            </p:nvGrpSpPr>
            <p:grpSpPr>
              <a:xfrm>
                <a:off x="7420312" y="1776440"/>
                <a:ext cx="130641" cy="344093"/>
                <a:chOff x="3756026" y="425451"/>
                <a:chExt cx="1630363" cy="4294187"/>
              </a:xfrm>
              <a:grpFill/>
            </p:grpSpPr>
            <p:sp>
              <p:nvSpPr>
                <p:cNvPr id="11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6" name="Group 1115"/>
              <p:cNvGrpSpPr/>
              <p:nvPr/>
            </p:nvGrpSpPr>
            <p:grpSpPr>
              <a:xfrm>
                <a:off x="7554579" y="1776440"/>
                <a:ext cx="130641" cy="344093"/>
                <a:chOff x="3756026" y="425451"/>
                <a:chExt cx="1630363" cy="4294187"/>
              </a:xfrm>
              <a:grpFill/>
            </p:grpSpPr>
            <p:sp>
              <p:nvSpPr>
                <p:cNvPr id="11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7" name="Group 1116"/>
              <p:cNvGrpSpPr/>
              <p:nvPr/>
            </p:nvGrpSpPr>
            <p:grpSpPr>
              <a:xfrm>
                <a:off x="7688846" y="1776440"/>
                <a:ext cx="130641" cy="344093"/>
                <a:chOff x="3756026" y="425451"/>
                <a:chExt cx="1630363" cy="4294187"/>
              </a:xfrm>
              <a:grpFill/>
            </p:grpSpPr>
            <p:sp>
              <p:nvSpPr>
                <p:cNvPr id="11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8" name="Group 1117"/>
              <p:cNvGrpSpPr/>
              <p:nvPr/>
            </p:nvGrpSpPr>
            <p:grpSpPr>
              <a:xfrm>
                <a:off x="7823113" y="1776440"/>
                <a:ext cx="130641" cy="344093"/>
                <a:chOff x="3756026" y="425451"/>
                <a:chExt cx="1630363" cy="4294187"/>
              </a:xfrm>
              <a:grpFill/>
            </p:grpSpPr>
            <p:sp>
              <p:nvSpPr>
                <p:cNvPr id="11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9" name="Group 1118"/>
              <p:cNvGrpSpPr/>
              <p:nvPr/>
            </p:nvGrpSpPr>
            <p:grpSpPr>
              <a:xfrm>
                <a:off x="7957380" y="1776440"/>
                <a:ext cx="130641" cy="344093"/>
                <a:chOff x="3756026" y="425451"/>
                <a:chExt cx="1630363" cy="4294187"/>
              </a:xfrm>
              <a:grpFill/>
            </p:grpSpPr>
            <p:sp>
              <p:nvSpPr>
                <p:cNvPr id="11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0" name="Group 1119"/>
              <p:cNvGrpSpPr/>
              <p:nvPr/>
            </p:nvGrpSpPr>
            <p:grpSpPr>
              <a:xfrm>
                <a:off x="8091647" y="1776440"/>
                <a:ext cx="130641" cy="344093"/>
                <a:chOff x="3756026" y="425451"/>
                <a:chExt cx="1630363" cy="4294187"/>
              </a:xfrm>
              <a:grpFill/>
            </p:grpSpPr>
            <p:sp>
              <p:nvSpPr>
                <p:cNvPr id="11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1" name="Group 1120"/>
              <p:cNvGrpSpPr/>
              <p:nvPr/>
            </p:nvGrpSpPr>
            <p:grpSpPr>
              <a:xfrm>
                <a:off x="8225914" y="1776440"/>
                <a:ext cx="130641" cy="344093"/>
                <a:chOff x="3756026" y="425451"/>
                <a:chExt cx="1630363" cy="4294187"/>
              </a:xfrm>
              <a:grpFill/>
            </p:grpSpPr>
            <p:sp>
              <p:nvSpPr>
                <p:cNvPr id="11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2" name="Group 1121"/>
              <p:cNvGrpSpPr/>
              <p:nvPr/>
            </p:nvGrpSpPr>
            <p:grpSpPr>
              <a:xfrm>
                <a:off x="8360181" y="1776440"/>
                <a:ext cx="130641" cy="344093"/>
                <a:chOff x="3756026" y="425451"/>
                <a:chExt cx="1630363" cy="4294187"/>
              </a:xfrm>
              <a:grpFill/>
            </p:grpSpPr>
            <p:sp>
              <p:nvSpPr>
                <p:cNvPr id="11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3" name="Group 1122"/>
              <p:cNvGrpSpPr/>
              <p:nvPr/>
            </p:nvGrpSpPr>
            <p:grpSpPr>
              <a:xfrm>
                <a:off x="8494448" y="1776440"/>
                <a:ext cx="130641" cy="344093"/>
                <a:chOff x="3756026" y="425451"/>
                <a:chExt cx="1630363" cy="4294187"/>
              </a:xfrm>
              <a:grpFill/>
            </p:grpSpPr>
            <p:sp>
              <p:nvSpPr>
                <p:cNvPr id="11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4" name="Group 1123"/>
              <p:cNvGrpSpPr/>
              <p:nvPr/>
            </p:nvGrpSpPr>
            <p:grpSpPr>
              <a:xfrm>
                <a:off x="8628715" y="1776440"/>
                <a:ext cx="130641" cy="344093"/>
                <a:chOff x="3756026" y="425451"/>
                <a:chExt cx="1630363" cy="4294187"/>
              </a:xfrm>
              <a:grpFill/>
            </p:grpSpPr>
            <p:sp>
              <p:nvSpPr>
                <p:cNvPr id="11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5" name="Group 1124"/>
              <p:cNvGrpSpPr/>
              <p:nvPr/>
            </p:nvGrpSpPr>
            <p:grpSpPr>
              <a:xfrm>
                <a:off x="8762982" y="1776440"/>
                <a:ext cx="130641" cy="344093"/>
                <a:chOff x="3756026" y="425451"/>
                <a:chExt cx="1630363" cy="4294187"/>
              </a:xfrm>
              <a:grpFill/>
            </p:grpSpPr>
            <p:sp>
              <p:nvSpPr>
                <p:cNvPr id="11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6" name="Group 1125"/>
              <p:cNvGrpSpPr/>
              <p:nvPr/>
            </p:nvGrpSpPr>
            <p:grpSpPr>
              <a:xfrm>
                <a:off x="8897249" y="1776440"/>
                <a:ext cx="130641" cy="344093"/>
                <a:chOff x="3756026" y="425451"/>
                <a:chExt cx="1630363" cy="4294187"/>
              </a:xfrm>
              <a:grpFill/>
            </p:grpSpPr>
            <p:sp>
              <p:nvSpPr>
                <p:cNvPr id="11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7" name="Group 1126"/>
              <p:cNvGrpSpPr/>
              <p:nvPr/>
            </p:nvGrpSpPr>
            <p:grpSpPr>
              <a:xfrm>
                <a:off x="9031516" y="1776440"/>
                <a:ext cx="130641" cy="344093"/>
                <a:chOff x="3756026" y="425451"/>
                <a:chExt cx="1630363" cy="4294187"/>
              </a:xfrm>
              <a:grpFill/>
            </p:grpSpPr>
            <p:sp>
              <p:nvSpPr>
                <p:cNvPr id="11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8" name="Group 1127"/>
              <p:cNvGrpSpPr/>
              <p:nvPr/>
            </p:nvGrpSpPr>
            <p:grpSpPr>
              <a:xfrm>
                <a:off x="9165759" y="1776440"/>
                <a:ext cx="130641" cy="344093"/>
                <a:chOff x="3756026" y="425451"/>
                <a:chExt cx="1630363" cy="4294187"/>
              </a:xfrm>
              <a:grpFill/>
            </p:grpSpPr>
            <p:sp>
              <p:nvSpPr>
                <p:cNvPr id="11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9" name="Group 1128"/>
              <p:cNvGrpSpPr/>
              <p:nvPr/>
            </p:nvGrpSpPr>
            <p:grpSpPr>
              <a:xfrm>
                <a:off x="-95803" y="1776440"/>
                <a:ext cx="130641" cy="344093"/>
                <a:chOff x="3756026" y="425451"/>
                <a:chExt cx="1630363" cy="4294187"/>
              </a:xfrm>
              <a:grpFill/>
            </p:grpSpPr>
            <p:sp>
              <p:nvSpPr>
                <p:cNvPr id="11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70" name="Group 1269"/>
            <p:cNvGrpSpPr/>
            <p:nvPr/>
          </p:nvGrpSpPr>
          <p:grpSpPr>
            <a:xfrm>
              <a:off x="-55522" y="-17854"/>
              <a:ext cx="9260773" cy="344093"/>
              <a:chOff x="-55522" y="1414131"/>
              <a:chExt cx="9260773" cy="344093"/>
            </a:xfrm>
            <a:grpFill/>
          </p:grpSpPr>
          <p:grpSp>
            <p:nvGrpSpPr>
              <p:cNvPr id="1271" name="Group 1270"/>
              <p:cNvGrpSpPr/>
              <p:nvPr/>
            </p:nvGrpSpPr>
            <p:grpSpPr>
              <a:xfrm>
                <a:off x="-55522" y="1414131"/>
                <a:ext cx="130641" cy="344093"/>
                <a:chOff x="3756026" y="425451"/>
                <a:chExt cx="1630363" cy="4294187"/>
              </a:xfrm>
              <a:grpFill/>
            </p:grpSpPr>
            <p:sp>
              <p:nvSpPr>
                <p:cNvPr id="14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72" name="Group 1271"/>
              <p:cNvGrpSpPr/>
              <p:nvPr/>
            </p:nvGrpSpPr>
            <p:grpSpPr>
              <a:xfrm>
                <a:off x="78745" y="1414131"/>
                <a:ext cx="130641" cy="344093"/>
                <a:chOff x="3756026" y="425451"/>
                <a:chExt cx="1630363" cy="4294187"/>
              </a:xfrm>
              <a:grpFill/>
            </p:grpSpPr>
            <p:sp>
              <p:nvSpPr>
                <p:cNvPr id="14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73" name="Group 1272"/>
              <p:cNvGrpSpPr/>
              <p:nvPr/>
            </p:nvGrpSpPr>
            <p:grpSpPr>
              <a:xfrm>
                <a:off x="213012" y="1414131"/>
                <a:ext cx="130641" cy="344093"/>
                <a:chOff x="3756026" y="425451"/>
                <a:chExt cx="1630363" cy="4294187"/>
              </a:xfrm>
              <a:grpFill/>
            </p:grpSpPr>
            <p:sp>
              <p:nvSpPr>
                <p:cNvPr id="14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74" name="Group 1273"/>
              <p:cNvGrpSpPr/>
              <p:nvPr/>
            </p:nvGrpSpPr>
            <p:grpSpPr>
              <a:xfrm>
                <a:off x="347279" y="1414131"/>
                <a:ext cx="130641" cy="344093"/>
                <a:chOff x="3756026" y="425451"/>
                <a:chExt cx="1630363" cy="4294187"/>
              </a:xfrm>
              <a:grpFill/>
            </p:grpSpPr>
            <p:sp>
              <p:nvSpPr>
                <p:cNvPr id="14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75" name="Group 1274"/>
              <p:cNvGrpSpPr/>
              <p:nvPr/>
            </p:nvGrpSpPr>
            <p:grpSpPr>
              <a:xfrm>
                <a:off x="481546" y="1414131"/>
                <a:ext cx="130641" cy="344093"/>
                <a:chOff x="3756026" y="425451"/>
                <a:chExt cx="1630363" cy="4294187"/>
              </a:xfrm>
              <a:grpFill/>
            </p:grpSpPr>
            <p:sp>
              <p:nvSpPr>
                <p:cNvPr id="14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76" name="Group 1275"/>
              <p:cNvGrpSpPr/>
              <p:nvPr/>
            </p:nvGrpSpPr>
            <p:grpSpPr>
              <a:xfrm>
                <a:off x="615813" y="1414131"/>
                <a:ext cx="130641" cy="344093"/>
                <a:chOff x="3756026" y="425451"/>
                <a:chExt cx="1630363" cy="4294187"/>
              </a:xfrm>
              <a:grpFill/>
            </p:grpSpPr>
            <p:sp>
              <p:nvSpPr>
                <p:cNvPr id="14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77" name="Group 1276"/>
              <p:cNvGrpSpPr/>
              <p:nvPr/>
            </p:nvGrpSpPr>
            <p:grpSpPr>
              <a:xfrm>
                <a:off x="750080" y="1414131"/>
                <a:ext cx="130641" cy="344093"/>
                <a:chOff x="3756026" y="425451"/>
                <a:chExt cx="1630363" cy="4294187"/>
              </a:xfrm>
              <a:grpFill/>
            </p:grpSpPr>
            <p:sp>
              <p:nvSpPr>
                <p:cNvPr id="14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78" name="Group 1277"/>
              <p:cNvGrpSpPr/>
              <p:nvPr/>
            </p:nvGrpSpPr>
            <p:grpSpPr>
              <a:xfrm>
                <a:off x="884347" y="1414131"/>
                <a:ext cx="130641" cy="344093"/>
                <a:chOff x="3756026" y="425451"/>
                <a:chExt cx="1630363" cy="4294187"/>
              </a:xfrm>
              <a:grpFill/>
            </p:grpSpPr>
            <p:sp>
              <p:nvSpPr>
                <p:cNvPr id="14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79" name="Group 1278"/>
              <p:cNvGrpSpPr/>
              <p:nvPr/>
            </p:nvGrpSpPr>
            <p:grpSpPr>
              <a:xfrm>
                <a:off x="1018614" y="1414131"/>
                <a:ext cx="130641" cy="344093"/>
                <a:chOff x="3756026" y="425451"/>
                <a:chExt cx="1630363" cy="4294187"/>
              </a:xfrm>
              <a:grpFill/>
            </p:grpSpPr>
            <p:sp>
              <p:nvSpPr>
                <p:cNvPr id="14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0" name="Group 1279"/>
              <p:cNvGrpSpPr/>
              <p:nvPr/>
            </p:nvGrpSpPr>
            <p:grpSpPr>
              <a:xfrm>
                <a:off x="1152881" y="1414131"/>
                <a:ext cx="130641" cy="344093"/>
                <a:chOff x="3756026" y="425451"/>
                <a:chExt cx="1630363" cy="4294187"/>
              </a:xfrm>
              <a:grpFill/>
            </p:grpSpPr>
            <p:sp>
              <p:nvSpPr>
                <p:cNvPr id="14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1" name="Group 1280"/>
              <p:cNvGrpSpPr/>
              <p:nvPr/>
            </p:nvGrpSpPr>
            <p:grpSpPr>
              <a:xfrm>
                <a:off x="1287148" y="1414131"/>
                <a:ext cx="130641" cy="344093"/>
                <a:chOff x="3756026" y="425451"/>
                <a:chExt cx="1630363" cy="4294187"/>
              </a:xfrm>
              <a:grpFill/>
            </p:grpSpPr>
            <p:sp>
              <p:nvSpPr>
                <p:cNvPr id="14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2" name="Group 1281"/>
              <p:cNvGrpSpPr/>
              <p:nvPr/>
            </p:nvGrpSpPr>
            <p:grpSpPr>
              <a:xfrm>
                <a:off x="1421415" y="1414131"/>
                <a:ext cx="130641" cy="344093"/>
                <a:chOff x="3756026" y="425451"/>
                <a:chExt cx="1630363" cy="4294187"/>
              </a:xfrm>
              <a:grpFill/>
            </p:grpSpPr>
            <p:sp>
              <p:nvSpPr>
                <p:cNvPr id="14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3" name="Group 1282"/>
              <p:cNvGrpSpPr/>
              <p:nvPr/>
            </p:nvGrpSpPr>
            <p:grpSpPr>
              <a:xfrm>
                <a:off x="1555682" y="1414131"/>
                <a:ext cx="130641" cy="344093"/>
                <a:chOff x="3756026" y="425451"/>
                <a:chExt cx="1630363" cy="4294187"/>
              </a:xfrm>
              <a:grpFill/>
            </p:grpSpPr>
            <p:sp>
              <p:nvSpPr>
                <p:cNvPr id="14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4" name="Group 1283"/>
              <p:cNvGrpSpPr/>
              <p:nvPr/>
            </p:nvGrpSpPr>
            <p:grpSpPr>
              <a:xfrm>
                <a:off x="1689949" y="1414131"/>
                <a:ext cx="130641" cy="344093"/>
                <a:chOff x="3756026" y="425451"/>
                <a:chExt cx="1630363" cy="4294187"/>
              </a:xfrm>
              <a:grpFill/>
            </p:grpSpPr>
            <p:sp>
              <p:nvSpPr>
                <p:cNvPr id="14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5" name="Group 1284"/>
              <p:cNvGrpSpPr/>
              <p:nvPr/>
            </p:nvGrpSpPr>
            <p:grpSpPr>
              <a:xfrm>
                <a:off x="1824216" y="1414131"/>
                <a:ext cx="130641" cy="344093"/>
                <a:chOff x="3756026" y="425451"/>
                <a:chExt cx="1630363" cy="4294187"/>
              </a:xfrm>
              <a:grpFill/>
            </p:grpSpPr>
            <p:sp>
              <p:nvSpPr>
                <p:cNvPr id="14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6" name="Group 1285"/>
              <p:cNvGrpSpPr/>
              <p:nvPr/>
            </p:nvGrpSpPr>
            <p:grpSpPr>
              <a:xfrm>
                <a:off x="1958483" y="1414131"/>
                <a:ext cx="130641" cy="344093"/>
                <a:chOff x="3756026" y="425451"/>
                <a:chExt cx="1630363" cy="4294187"/>
              </a:xfrm>
              <a:grpFill/>
            </p:grpSpPr>
            <p:sp>
              <p:nvSpPr>
                <p:cNvPr id="14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7" name="Group 1286"/>
              <p:cNvGrpSpPr/>
              <p:nvPr/>
            </p:nvGrpSpPr>
            <p:grpSpPr>
              <a:xfrm>
                <a:off x="2092750" y="1414131"/>
                <a:ext cx="130641" cy="344093"/>
                <a:chOff x="3756026" y="425451"/>
                <a:chExt cx="1630363" cy="4294187"/>
              </a:xfrm>
              <a:grpFill/>
            </p:grpSpPr>
            <p:sp>
              <p:nvSpPr>
                <p:cNvPr id="14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8" name="Group 1287"/>
              <p:cNvGrpSpPr/>
              <p:nvPr/>
            </p:nvGrpSpPr>
            <p:grpSpPr>
              <a:xfrm>
                <a:off x="2227017" y="1414131"/>
                <a:ext cx="130641" cy="344093"/>
                <a:chOff x="3756026" y="425451"/>
                <a:chExt cx="1630363" cy="4294187"/>
              </a:xfrm>
              <a:grpFill/>
            </p:grpSpPr>
            <p:sp>
              <p:nvSpPr>
                <p:cNvPr id="14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89" name="Group 1288"/>
              <p:cNvGrpSpPr/>
              <p:nvPr/>
            </p:nvGrpSpPr>
            <p:grpSpPr>
              <a:xfrm>
                <a:off x="2361284" y="1414131"/>
                <a:ext cx="130641" cy="344093"/>
                <a:chOff x="3756026" y="425451"/>
                <a:chExt cx="1630363" cy="4294187"/>
              </a:xfrm>
              <a:grpFill/>
            </p:grpSpPr>
            <p:sp>
              <p:nvSpPr>
                <p:cNvPr id="14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0" name="Group 1289"/>
              <p:cNvGrpSpPr/>
              <p:nvPr/>
            </p:nvGrpSpPr>
            <p:grpSpPr>
              <a:xfrm>
                <a:off x="2495551" y="1414131"/>
                <a:ext cx="130641" cy="344093"/>
                <a:chOff x="3756026" y="425451"/>
                <a:chExt cx="1630363" cy="4294187"/>
              </a:xfrm>
              <a:grpFill/>
            </p:grpSpPr>
            <p:sp>
              <p:nvSpPr>
                <p:cNvPr id="14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1" name="Group 1290"/>
              <p:cNvGrpSpPr/>
              <p:nvPr/>
            </p:nvGrpSpPr>
            <p:grpSpPr>
              <a:xfrm>
                <a:off x="2629818" y="1414131"/>
                <a:ext cx="130641" cy="344093"/>
                <a:chOff x="3756026" y="425451"/>
                <a:chExt cx="1630363" cy="4294187"/>
              </a:xfrm>
              <a:grpFill/>
            </p:grpSpPr>
            <p:sp>
              <p:nvSpPr>
                <p:cNvPr id="14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2" name="Group 1291"/>
              <p:cNvGrpSpPr/>
              <p:nvPr/>
            </p:nvGrpSpPr>
            <p:grpSpPr>
              <a:xfrm>
                <a:off x="2764085" y="1414131"/>
                <a:ext cx="130641" cy="344093"/>
                <a:chOff x="3756026" y="425451"/>
                <a:chExt cx="1630363" cy="4294187"/>
              </a:xfrm>
              <a:grpFill/>
            </p:grpSpPr>
            <p:sp>
              <p:nvSpPr>
                <p:cNvPr id="14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3" name="Group 1292"/>
              <p:cNvGrpSpPr/>
              <p:nvPr/>
            </p:nvGrpSpPr>
            <p:grpSpPr>
              <a:xfrm>
                <a:off x="2898352" y="1414131"/>
                <a:ext cx="130641" cy="344093"/>
                <a:chOff x="3756026" y="425451"/>
                <a:chExt cx="1630363" cy="4294187"/>
              </a:xfrm>
              <a:grpFill/>
            </p:grpSpPr>
            <p:sp>
              <p:nvSpPr>
                <p:cNvPr id="14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4" name="Group 1293"/>
              <p:cNvGrpSpPr/>
              <p:nvPr/>
            </p:nvGrpSpPr>
            <p:grpSpPr>
              <a:xfrm>
                <a:off x="3032619" y="1414131"/>
                <a:ext cx="130641" cy="344093"/>
                <a:chOff x="3756026" y="425451"/>
                <a:chExt cx="1630363" cy="4294187"/>
              </a:xfrm>
              <a:grpFill/>
            </p:grpSpPr>
            <p:sp>
              <p:nvSpPr>
                <p:cNvPr id="14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5" name="Group 1294"/>
              <p:cNvGrpSpPr/>
              <p:nvPr/>
            </p:nvGrpSpPr>
            <p:grpSpPr>
              <a:xfrm>
                <a:off x="3166886" y="1414131"/>
                <a:ext cx="130641" cy="344093"/>
                <a:chOff x="3756026" y="425451"/>
                <a:chExt cx="1630363" cy="4294187"/>
              </a:xfrm>
              <a:grpFill/>
            </p:grpSpPr>
            <p:sp>
              <p:nvSpPr>
                <p:cNvPr id="142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6" name="Group 1295"/>
              <p:cNvGrpSpPr/>
              <p:nvPr/>
            </p:nvGrpSpPr>
            <p:grpSpPr>
              <a:xfrm>
                <a:off x="3301153" y="1414131"/>
                <a:ext cx="130641" cy="344093"/>
                <a:chOff x="3756026" y="425451"/>
                <a:chExt cx="1630363" cy="4294187"/>
              </a:xfrm>
              <a:grpFill/>
            </p:grpSpPr>
            <p:sp>
              <p:nvSpPr>
                <p:cNvPr id="142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7" name="Group 1296"/>
              <p:cNvGrpSpPr/>
              <p:nvPr/>
            </p:nvGrpSpPr>
            <p:grpSpPr>
              <a:xfrm>
                <a:off x="3435420" y="1414131"/>
                <a:ext cx="130641" cy="344093"/>
                <a:chOff x="3756026" y="425451"/>
                <a:chExt cx="1630363" cy="4294187"/>
              </a:xfrm>
              <a:grpFill/>
            </p:grpSpPr>
            <p:sp>
              <p:nvSpPr>
                <p:cNvPr id="14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8" name="Group 1297"/>
              <p:cNvGrpSpPr/>
              <p:nvPr/>
            </p:nvGrpSpPr>
            <p:grpSpPr>
              <a:xfrm>
                <a:off x="3569687" y="1414131"/>
                <a:ext cx="130641" cy="344093"/>
                <a:chOff x="3756026" y="425451"/>
                <a:chExt cx="1630363" cy="4294187"/>
              </a:xfrm>
              <a:grpFill/>
            </p:grpSpPr>
            <p:sp>
              <p:nvSpPr>
                <p:cNvPr id="14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9" name="Group 1298"/>
              <p:cNvGrpSpPr/>
              <p:nvPr/>
            </p:nvGrpSpPr>
            <p:grpSpPr>
              <a:xfrm>
                <a:off x="3703954" y="1414131"/>
                <a:ext cx="130641" cy="344093"/>
                <a:chOff x="3756026" y="425451"/>
                <a:chExt cx="1630363" cy="4294187"/>
              </a:xfrm>
              <a:grpFill/>
            </p:grpSpPr>
            <p:sp>
              <p:nvSpPr>
                <p:cNvPr id="14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0" name="Group 1299"/>
              <p:cNvGrpSpPr/>
              <p:nvPr/>
            </p:nvGrpSpPr>
            <p:grpSpPr>
              <a:xfrm>
                <a:off x="3838221" y="1414131"/>
                <a:ext cx="130641" cy="344093"/>
                <a:chOff x="3756026" y="425451"/>
                <a:chExt cx="1630363" cy="4294187"/>
              </a:xfrm>
              <a:grpFill/>
            </p:grpSpPr>
            <p:sp>
              <p:nvSpPr>
                <p:cNvPr id="14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1" name="Group 1300"/>
              <p:cNvGrpSpPr/>
              <p:nvPr/>
            </p:nvGrpSpPr>
            <p:grpSpPr>
              <a:xfrm>
                <a:off x="3972488" y="1414131"/>
                <a:ext cx="130641" cy="344093"/>
                <a:chOff x="3756026" y="425451"/>
                <a:chExt cx="1630363" cy="4294187"/>
              </a:xfrm>
              <a:grpFill/>
            </p:grpSpPr>
            <p:sp>
              <p:nvSpPr>
                <p:cNvPr id="14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2" name="Group 1301"/>
              <p:cNvGrpSpPr/>
              <p:nvPr/>
            </p:nvGrpSpPr>
            <p:grpSpPr>
              <a:xfrm>
                <a:off x="4106755" y="1414131"/>
                <a:ext cx="130641" cy="344093"/>
                <a:chOff x="3756026" y="425451"/>
                <a:chExt cx="1630363" cy="4294187"/>
              </a:xfrm>
              <a:grpFill/>
            </p:grpSpPr>
            <p:sp>
              <p:nvSpPr>
                <p:cNvPr id="14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3" name="Group 1302"/>
              <p:cNvGrpSpPr/>
              <p:nvPr/>
            </p:nvGrpSpPr>
            <p:grpSpPr>
              <a:xfrm>
                <a:off x="4241022" y="1414131"/>
                <a:ext cx="130641" cy="344093"/>
                <a:chOff x="3756026" y="425451"/>
                <a:chExt cx="1630363" cy="4294187"/>
              </a:xfrm>
              <a:grpFill/>
            </p:grpSpPr>
            <p:sp>
              <p:nvSpPr>
                <p:cNvPr id="14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4" name="Group 1303"/>
              <p:cNvGrpSpPr/>
              <p:nvPr/>
            </p:nvGrpSpPr>
            <p:grpSpPr>
              <a:xfrm>
                <a:off x="4375289" y="1414131"/>
                <a:ext cx="130641" cy="344093"/>
                <a:chOff x="3756026" y="425451"/>
                <a:chExt cx="1630363" cy="4294187"/>
              </a:xfrm>
              <a:grpFill/>
            </p:grpSpPr>
            <p:sp>
              <p:nvSpPr>
                <p:cNvPr id="14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5" name="Group 1304"/>
              <p:cNvGrpSpPr/>
              <p:nvPr/>
            </p:nvGrpSpPr>
            <p:grpSpPr>
              <a:xfrm>
                <a:off x="4509556" y="1414131"/>
                <a:ext cx="130641" cy="344093"/>
                <a:chOff x="3756026" y="425451"/>
                <a:chExt cx="1630363" cy="4294187"/>
              </a:xfrm>
              <a:grpFill/>
            </p:grpSpPr>
            <p:sp>
              <p:nvSpPr>
                <p:cNvPr id="14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6" name="Group 1305"/>
              <p:cNvGrpSpPr/>
              <p:nvPr/>
            </p:nvGrpSpPr>
            <p:grpSpPr>
              <a:xfrm>
                <a:off x="4643823" y="1414131"/>
                <a:ext cx="130641" cy="344093"/>
                <a:chOff x="3756026" y="425451"/>
                <a:chExt cx="1630363" cy="4294187"/>
              </a:xfrm>
              <a:grpFill/>
            </p:grpSpPr>
            <p:sp>
              <p:nvSpPr>
                <p:cNvPr id="14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7" name="Group 1306"/>
              <p:cNvGrpSpPr/>
              <p:nvPr/>
            </p:nvGrpSpPr>
            <p:grpSpPr>
              <a:xfrm>
                <a:off x="4778090" y="1414131"/>
                <a:ext cx="130641" cy="344093"/>
                <a:chOff x="3756026" y="425451"/>
                <a:chExt cx="1630363" cy="4294187"/>
              </a:xfrm>
              <a:grpFill/>
            </p:grpSpPr>
            <p:sp>
              <p:nvSpPr>
                <p:cNvPr id="14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8" name="Group 1307"/>
              <p:cNvGrpSpPr/>
              <p:nvPr/>
            </p:nvGrpSpPr>
            <p:grpSpPr>
              <a:xfrm>
                <a:off x="4912357" y="1414131"/>
                <a:ext cx="130641" cy="344093"/>
                <a:chOff x="3756026" y="425451"/>
                <a:chExt cx="1630363" cy="4294187"/>
              </a:xfrm>
              <a:grpFill/>
            </p:grpSpPr>
            <p:sp>
              <p:nvSpPr>
                <p:cNvPr id="14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09" name="Group 1308"/>
              <p:cNvGrpSpPr/>
              <p:nvPr/>
            </p:nvGrpSpPr>
            <p:grpSpPr>
              <a:xfrm>
                <a:off x="5046624" y="1414131"/>
                <a:ext cx="130641" cy="344093"/>
                <a:chOff x="3756026" y="425451"/>
                <a:chExt cx="1630363" cy="4294187"/>
              </a:xfrm>
              <a:grpFill/>
            </p:grpSpPr>
            <p:sp>
              <p:nvSpPr>
                <p:cNvPr id="14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0" name="Group 1309"/>
              <p:cNvGrpSpPr/>
              <p:nvPr/>
            </p:nvGrpSpPr>
            <p:grpSpPr>
              <a:xfrm>
                <a:off x="5180891" y="1414131"/>
                <a:ext cx="130641" cy="344093"/>
                <a:chOff x="3756026" y="425451"/>
                <a:chExt cx="1630363" cy="4294187"/>
              </a:xfrm>
              <a:grpFill/>
            </p:grpSpPr>
            <p:sp>
              <p:nvSpPr>
                <p:cNvPr id="13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1" name="Group 1310"/>
              <p:cNvGrpSpPr/>
              <p:nvPr/>
            </p:nvGrpSpPr>
            <p:grpSpPr>
              <a:xfrm>
                <a:off x="5315158" y="1414131"/>
                <a:ext cx="130641" cy="344093"/>
                <a:chOff x="3756026" y="425451"/>
                <a:chExt cx="1630363" cy="4294187"/>
              </a:xfrm>
              <a:grpFill/>
            </p:grpSpPr>
            <p:sp>
              <p:nvSpPr>
                <p:cNvPr id="13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2" name="Group 1311"/>
              <p:cNvGrpSpPr/>
              <p:nvPr/>
            </p:nvGrpSpPr>
            <p:grpSpPr>
              <a:xfrm>
                <a:off x="5449425" y="1414131"/>
                <a:ext cx="130641" cy="344093"/>
                <a:chOff x="3756026" y="425451"/>
                <a:chExt cx="1630363" cy="4294187"/>
              </a:xfrm>
              <a:grpFill/>
            </p:grpSpPr>
            <p:sp>
              <p:nvSpPr>
                <p:cNvPr id="13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3" name="Group 1312"/>
              <p:cNvGrpSpPr/>
              <p:nvPr/>
            </p:nvGrpSpPr>
            <p:grpSpPr>
              <a:xfrm>
                <a:off x="5583692" y="1414131"/>
                <a:ext cx="130641" cy="344093"/>
                <a:chOff x="3756026" y="425451"/>
                <a:chExt cx="1630363" cy="4294187"/>
              </a:xfrm>
              <a:grpFill/>
            </p:grpSpPr>
            <p:sp>
              <p:nvSpPr>
                <p:cNvPr id="13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4" name="Group 1313"/>
              <p:cNvGrpSpPr/>
              <p:nvPr/>
            </p:nvGrpSpPr>
            <p:grpSpPr>
              <a:xfrm>
                <a:off x="5717959" y="1414131"/>
                <a:ext cx="130641" cy="344093"/>
                <a:chOff x="3756026" y="425451"/>
                <a:chExt cx="1630363" cy="4294187"/>
              </a:xfrm>
              <a:grpFill/>
            </p:grpSpPr>
            <p:sp>
              <p:nvSpPr>
                <p:cNvPr id="13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5" name="Group 1314"/>
              <p:cNvGrpSpPr/>
              <p:nvPr/>
            </p:nvGrpSpPr>
            <p:grpSpPr>
              <a:xfrm>
                <a:off x="5852226" y="1414131"/>
                <a:ext cx="130641" cy="344093"/>
                <a:chOff x="3756026" y="425451"/>
                <a:chExt cx="1630363" cy="4294187"/>
              </a:xfrm>
              <a:grpFill/>
            </p:grpSpPr>
            <p:sp>
              <p:nvSpPr>
                <p:cNvPr id="13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6" name="Group 1315"/>
              <p:cNvGrpSpPr/>
              <p:nvPr/>
            </p:nvGrpSpPr>
            <p:grpSpPr>
              <a:xfrm>
                <a:off x="5986493" y="1414131"/>
                <a:ext cx="130641" cy="344093"/>
                <a:chOff x="3756026" y="425451"/>
                <a:chExt cx="1630363" cy="4294187"/>
              </a:xfrm>
              <a:grpFill/>
            </p:grpSpPr>
            <p:sp>
              <p:nvSpPr>
                <p:cNvPr id="13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7" name="Group 1316"/>
              <p:cNvGrpSpPr/>
              <p:nvPr/>
            </p:nvGrpSpPr>
            <p:grpSpPr>
              <a:xfrm>
                <a:off x="6120760" y="1414131"/>
                <a:ext cx="130641" cy="344093"/>
                <a:chOff x="3756026" y="425451"/>
                <a:chExt cx="1630363" cy="4294187"/>
              </a:xfrm>
              <a:grpFill/>
            </p:grpSpPr>
            <p:sp>
              <p:nvSpPr>
                <p:cNvPr id="13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8" name="Group 1317"/>
              <p:cNvGrpSpPr/>
              <p:nvPr/>
            </p:nvGrpSpPr>
            <p:grpSpPr>
              <a:xfrm>
                <a:off x="6255027" y="1414131"/>
                <a:ext cx="130641" cy="344093"/>
                <a:chOff x="3756026" y="425451"/>
                <a:chExt cx="1630363" cy="4294187"/>
              </a:xfrm>
              <a:grpFill/>
            </p:grpSpPr>
            <p:sp>
              <p:nvSpPr>
                <p:cNvPr id="13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9" name="Group 1318"/>
              <p:cNvGrpSpPr/>
              <p:nvPr/>
            </p:nvGrpSpPr>
            <p:grpSpPr>
              <a:xfrm>
                <a:off x="6389294" y="1414131"/>
                <a:ext cx="130641" cy="344093"/>
                <a:chOff x="3756026" y="425451"/>
                <a:chExt cx="1630363" cy="4294187"/>
              </a:xfrm>
              <a:grpFill/>
            </p:grpSpPr>
            <p:sp>
              <p:nvSpPr>
                <p:cNvPr id="13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0" name="Group 1319"/>
              <p:cNvGrpSpPr/>
              <p:nvPr/>
            </p:nvGrpSpPr>
            <p:grpSpPr>
              <a:xfrm>
                <a:off x="6523561" y="1414131"/>
                <a:ext cx="130641" cy="344093"/>
                <a:chOff x="3756026" y="425451"/>
                <a:chExt cx="1630363" cy="4294187"/>
              </a:xfrm>
              <a:grpFill/>
            </p:grpSpPr>
            <p:sp>
              <p:nvSpPr>
                <p:cNvPr id="13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1" name="Group 1320"/>
              <p:cNvGrpSpPr/>
              <p:nvPr/>
            </p:nvGrpSpPr>
            <p:grpSpPr>
              <a:xfrm>
                <a:off x="6657828" y="1414131"/>
                <a:ext cx="130641" cy="344093"/>
                <a:chOff x="3756026" y="425451"/>
                <a:chExt cx="1630363" cy="4294187"/>
              </a:xfrm>
              <a:grpFill/>
            </p:grpSpPr>
            <p:sp>
              <p:nvSpPr>
                <p:cNvPr id="13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2" name="Group 1321"/>
              <p:cNvGrpSpPr/>
              <p:nvPr/>
            </p:nvGrpSpPr>
            <p:grpSpPr>
              <a:xfrm>
                <a:off x="6792095" y="1414131"/>
                <a:ext cx="130641" cy="344093"/>
                <a:chOff x="3756026" y="425451"/>
                <a:chExt cx="1630363" cy="4294187"/>
              </a:xfrm>
              <a:grpFill/>
            </p:grpSpPr>
            <p:sp>
              <p:nvSpPr>
                <p:cNvPr id="13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3" name="Group 1322"/>
              <p:cNvGrpSpPr/>
              <p:nvPr/>
            </p:nvGrpSpPr>
            <p:grpSpPr>
              <a:xfrm>
                <a:off x="6926362" y="1414131"/>
                <a:ext cx="130641" cy="344093"/>
                <a:chOff x="3756026" y="425451"/>
                <a:chExt cx="1630363" cy="4294187"/>
              </a:xfrm>
              <a:grpFill/>
            </p:grpSpPr>
            <p:sp>
              <p:nvSpPr>
                <p:cNvPr id="13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4" name="Group 1323"/>
              <p:cNvGrpSpPr/>
              <p:nvPr/>
            </p:nvGrpSpPr>
            <p:grpSpPr>
              <a:xfrm>
                <a:off x="7060629" y="1414131"/>
                <a:ext cx="130641" cy="344093"/>
                <a:chOff x="3756026" y="425451"/>
                <a:chExt cx="1630363" cy="4294187"/>
              </a:xfrm>
              <a:grpFill/>
            </p:grpSpPr>
            <p:sp>
              <p:nvSpPr>
                <p:cNvPr id="13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5" name="Group 1324"/>
              <p:cNvGrpSpPr/>
              <p:nvPr/>
            </p:nvGrpSpPr>
            <p:grpSpPr>
              <a:xfrm>
                <a:off x="7194896" y="1414131"/>
                <a:ext cx="130641" cy="344093"/>
                <a:chOff x="3756026" y="425451"/>
                <a:chExt cx="1630363" cy="4294187"/>
              </a:xfrm>
              <a:grpFill/>
            </p:grpSpPr>
            <p:sp>
              <p:nvSpPr>
                <p:cNvPr id="13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6" name="Group 1325"/>
              <p:cNvGrpSpPr/>
              <p:nvPr/>
            </p:nvGrpSpPr>
            <p:grpSpPr>
              <a:xfrm>
                <a:off x="7329163" y="1414131"/>
                <a:ext cx="130641" cy="344093"/>
                <a:chOff x="3756026" y="425451"/>
                <a:chExt cx="1630363" cy="4294187"/>
              </a:xfrm>
              <a:grpFill/>
            </p:grpSpPr>
            <p:sp>
              <p:nvSpPr>
                <p:cNvPr id="13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7" name="Group 1326"/>
              <p:cNvGrpSpPr/>
              <p:nvPr/>
            </p:nvGrpSpPr>
            <p:grpSpPr>
              <a:xfrm>
                <a:off x="7463430" y="1414131"/>
                <a:ext cx="130641" cy="344093"/>
                <a:chOff x="3756026" y="425451"/>
                <a:chExt cx="1630363" cy="4294187"/>
              </a:xfrm>
              <a:grpFill/>
            </p:grpSpPr>
            <p:sp>
              <p:nvSpPr>
                <p:cNvPr id="13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8" name="Group 1327"/>
              <p:cNvGrpSpPr/>
              <p:nvPr/>
            </p:nvGrpSpPr>
            <p:grpSpPr>
              <a:xfrm>
                <a:off x="7597697" y="1414131"/>
                <a:ext cx="130641" cy="344093"/>
                <a:chOff x="3756026" y="425451"/>
                <a:chExt cx="1630363" cy="4294187"/>
              </a:xfrm>
              <a:grpFill/>
            </p:grpSpPr>
            <p:sp>
              <p:nvSpPr>
                <p:cNvPr id="13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29" name="Group 1328"/>
              <p:cNvGrpSpPr/>
              <p:nvPr/>
            </p:nvGrpSpPr>
            <p:grpSpPr>
              <a:xfrm>
                <a:off x="7731964" y="1414131"/>
                <a:ext cx="130641" cy="344093"/>
                <a:chOff x="3756026" y="425451"/>
                <a:chExt cx="1630363" cy="4294187"/>
              </a:xfrm>
              <a:grpFill/>
            </p:grpSpPr>
            <p:sp>
              <p:nvSpPr>
                <p:cNvPr id="13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0" name="Group 1329"/>
              <p:cNvGrpSpPr/>
              <p:nvPr/>
            </p:nvGrpSpPr>
            <p:grpSpPr>
              <a:xfrm>
                <a:off x="7866231" y="1414131"/>
                <a:ext cx="130641" cy="344093"/>
                <a:chOff x="3756026" y="425451"/>
                <a:chExt cx="1630363" cy="4294187"/>
              </a:xfrm>
              <a:grpFill/>
            </p:grpSpPr>
            <p:sp>
              <p:nvSpPr>
                <p:cNvPr id="13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1" name="Group 1330"/>
              <p:cNvGrpSpPr/>
              <p:nvPr/>
            </p:nvGrpSpPr>
            <p:grpSpPr>
              <a:xfrm>
                <a:off x="8000498" y="1414131"/>
                <a:ext cx="130641" cy="344093"/>
                <a:chOff x="3756026" y="425451"/>
                <a:chExt cx="1630363" cy="4294187"/>
              </a:xfrm>
              <a:grpFill/>
            </p:grpSpPr>
            <p:sp>
              <p:nvSpPr>
                <p:cNvPr id="13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2" name="Group 1331"/>
              <p:cNvGrpSpPr/>
              <p:nvPr/>
            </p:nvGrpSpPr>
            <p:grpSpPr>
              <a:xfrm>
                <a:off x="8134765" y="1414131"/>
                <a:ext cx="130641" cy="344093"/>
                <a:chOff x="3756026" y="425451"/>
                <a:chExt cx="1630363" cy="4294187"/>
              </a:xfrm>
              <a:grpFill/>
            </p:grpSpPr>
            <p:sp>
              <p:nvSpPr>
                <p:cNvPr id="13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3" name="Group 1332"/>
              <p:cNvGrpSpPr/>
              <p:nvPr/>
            </p:nvGrpSpPr>
            <p:grpSpPr>
              <a:xfrm>
                <a:off x="8269032" y="1414131"/>
                <a:ext cx="130641" cy="344093"/>
                <a:chOff x="3756026" y="425451"/>
                <a:chExt cx="1630363" cy="4294187"/>
              </a:xfrm>
              <a:grpFill/>
            </p:grpSpPr>
            <p:sp>
              <p:nvSpPr>
                <p:cNvPr id="13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4" name="Group 1333"/>
              <p:cNvGrpSpPr/>
              <p:nvPr/>
            </p:nvGrpSpPr>
            <p:grpSpPr>
              <a:xfrm>
                <a:off x="8403299" y="1414131"/>
                <a:ext cx="130641" cy="344093"/>
                <a:chOff x="3756026" y="425451"/>
                <a:chExt cx="1630363" cy="4294187"/>
              </a:xfrm>
              <a:grpFill/>
            </p:grpSpPr>
            <p:sp>
              <p:nvSpPr>
                <p:cNvPr id="13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5" name="Group 1334"/>
              <p:cNvGrpSpPr/>
              <p:nvPr/>
            </p:nvGrpSpPr>
            <p:grpSpPr>
              <a:xfrm>
                <a:off x="8537566" y="1414131"/>
                <a:ext cx="130641" cy="344093"/>
                <a:chOff x="3756026" y="425451"/>
                <a:chExt cx="1630363" cy="4294187"/>
              </a:xfrm>
              <a:grpFill/>
            </p:grpSpPr>
            <p:sp>
              <p:nvSpPr>
                <p:cNvPr id="13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6" name="Group 1335"/>
              <p:cNvGrpSpPr/>
              <p:nvPr/>
            </p:nvGrpSpPr>
            <p:grpSpPr>
              <a:xfrm>
                <a:off x="8671833" y="1414131"/>
                <a:ext cx="130641" cy="344093"/>
                <a:chOff x="3756026" y="425451"/>
                <a:chExt cx="1630363" cy="4294187"/>
              </a:xfrm>
              <a:grpFill/>
            </p:grpSpPr>
            <p:sp>
              <p:nvSpPr>
                <p:cNvPr id="13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7" name="Group 1336"/>
              <p:cNvGrpSpPr/>
              <p:nvPr/>
            </p:nvGrpSpPr>
            <p:grpSpPr>
              <a:xfrm>
                <a:off x="8806100" y="1414131"/>
                <a:ext cx="130641" cy="344093"/>
                <a:chOff x="3756026" y="425451"/>
                <a:chExt cx="1630363" cy="4294187"/>
              </a:xfrm>
              <a:grpFill/>
            </p:grpSpPr>
            <p:sp>
              <p:nvSpPr>
                <p:cNvPr id="13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8" name="Group 1337"/>
              <p:cNvGrpSpPr/>
              <p:nvPr/>
            </p:nvGrpSpPr>
            <p:grpSpPr>
              <a:xfrm>
                <a:off x="8940367" y="1414131"/>
                <a:ext cx="130641" cy="344093"/>
                <a:chOff x="3756026" y="425451"/>
                <a:chExt cx="1630363" cy="4294187"/>
              </a:xfrm>
              <a:grpFill/>
            </p:grpSpPr>
            <p:sp>
              <p:nvSpPr>
                <p:cNvPr id="13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39" name="Group 1338"/>
              <p:cNvGrpSpPr/>
              <p:nvPr/>
            </p:nvGrpSpPr>
            <p:grpSpPr>
              <a:xfrm>
                <a:off x="9074610" y="1414131"/>
                <a:ext cx="130641" cy="344093"/>
                <a:chOff x="3756026" y="425451"/>
                <a:chExt cx="1630363" cy="4294187"/>
              </a:xfrm>
              <a:grpFill/>
            </p:grpSpPr>
            <p:sp>
              <p:nvSpPr>
                <p:cNvPr id="13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478" name="Group 1477"/>
            <p:cNvGrpSpPr/>
            <p:nvPr/>
          </p:nvGrpSpPr>
          <p:grpSpPr>
            <a:xfrm>
              <a:off x="-95803" y="340142"/>
              <a:ext cx="9392203" cy="344093"/>
              <a:chOff x="-95803" y="1776440"/>
              <a:chExt cx="9392203" cy="344093"/>
            </a:xfrm>
            <a:grpFill/>
          </p:grpSpPr>
          <p:grpSp>
            <p:nvGrpSpPr>
              <p:cNvPr id="1479" name="Group 1478"/>
              <p:cNvGrpSpPr/>
              <p:nvPr/>
            </p:nvGrpSpPr>
            <p:grpSpPr>
              <a:xfrm>
                <a:off x="35627" y="1776440"/>
                <a:ext cx="130641" cy="344093"/>
                <a:chOff x="3756026" y="425451"/>
                <a:chExt cx="1630363" cy="4294187"/>
              </a:xfrm>
              <a:grpFill/>
            </p:grpSpPr>
            <p:sp>
              <p:nvSpPr>
                <p:cNvPr id="16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0" name="Group 1479"/>
              <p:cNvGrpSpPr/>
              <p:nvPr/>
            </p:nvGrpSpPr>
            <p:grpSpPr>
              <a:xfrm>
                <a:off x="169894" y="1776440"/>
                <a:ext cx="130641" cy="344093"/>
                <a:chOff x="3756026" y="425451"/>
                <a:chExt cx="1630363" cy="4294187"/>
              </a:xfrm>
              <a:grpFill/>
            </p:grpSpPr>
            <p:sp>
              <p:nvSpPr>
                <p:cNvPr id="16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1" name="Group 1480"/>
              <p:cNvGrpSpPr/>
              <p:nvPr/>
            </p:nvGrpSpPr>
            <p:grpSpPr>
              <a:xfrm>
                <a:off x="304161" y="1776440"/>
                <a:ext cx="130641" cy="344093"/>
                <a:chOff x="3756026" y="425451"/>
                <a:chExt cx="1630363" cy="4294187"/>
              </a:xfrm>
              <a:grpFill/>
            </p:grpSpPr>
            <p:sp>
              <p:nvSpPr>
                <p:cNvPr id="168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2" name="Group 1481"/>
              <p:cNvGrpSpPr/>
              <p:nvPr/>
            </p:nvGrpSpPr>
            <p:grpSpPr>
              <a:xfrm>
                <a:off x="438428" y="1776440"/>
                <a:ext cx="130641" cy="344093"/>
                <a:chOff x="3756026" y="425451"/>
                <a:chExt cx="1630363" cy="4294187"/>
              </a:xfrm>
              <a:grpFill/>
            </p:grpSpPr>
            <p:sp>
              <p:nvSpPr>
                <p:cNvPr id="16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3" name="Group 1482"/>
              <p:cNvGrpSpPr/>
              <p:nvPr/>
            </p:nvGrpSpPr>
            <p:grpSpPr>
              <a:xfrm>
                <a:off x="572695" y="1776440"/>
                <a:ext cx="130641" cy="344093"/>
                <a:chOff x="3756026" y="425451"/>
                <a:chExt cx="1630363" cy="4294187"/>
              </a:xfrm>
              <a:grpFill/>
            </p:grpSpPr>
            <p:sp>
              <p:nvSpPr>
                <p:cNvPr id="16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4" name="Group 1483"/>
              <p:cNvGrpSpPr/>
              <p:nvPr/>
            </p:nvGrpSpPr>
            <p:grpSpPr>
              <a:xfrm>
                <a:off x="706962" y="1776440"/>
                <a:ext cx="130641" cy="344093"/>
                <a:chOff x="3756026" y="425451"/>
                <a:chExt cx="1630363" cy="4294187"/>
              </a:xfrm>
              <a:grpFill/>
            </p:grpSpPr>
            <p:sp>
              <p:nvSpPr>
                <p:cNvPr id="167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5" name="Group 1484"/>
              <p:cNvGrpSpPr/>
              <p:nvPr/>
            </p:nvGrpSpPr>
            <p:grpSpPr>
              <a:xfrm>
                <a:off x="841229" y="1776440"/>
                <a:ext cx="130641" cy="344093"/>
                <a:chOff x="3756026" y="425451"/>
                <a:chExt cx="1630363" cy="4294187"/>
              </a:xfrm>
              <a:grpFill/>
            </p:grpSpPr>
            <p:sp>
              <p:nvSpPr>
                <p:cNvPr id="16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6" name="Group 1485"/>
              <p:cNvGrpSpPr/>
              <p:nvPr/>
            </p:nvGrpSpPr>
            <p:grpSpPr>
              <a:xfrm>
                <a:off x="975496" y="1776440"/>
                <a:ext cx="130641" cy="344093"/>
                <a:chOff x="3756026" y="425451"/>
                <a:chExt cx="1630363" cy="4294187"/>
              </a:xfrm>
              <a:grpFill/>
            </p:grpSpPr>
            <p:sp>
              <p:nvSpPr>
                <p:cNvPr id="16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7" name="Group 1486"/>
              <p:cNvGrpSpPr/>
              <p:nvPr/>
            </p:nvGrpSpPr>
            <p:grpSpPr>
              <a:xfrm>
                <a:off x="1109763" y="1776440"/>
                <a:ext cx="130641" cy="344093"/>
                <a:chOff x="3756026" y="425451"/>
                <a:chExt cx="1630363" cy="4294187"/>
              </a:xfrm>
              <a:grpFill/>
            </p:grpSpPr>
            <p:sp>
              <p:nvSpPr>
                <p:cNvPr id="167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8" name="Group 1487"/>
              <p:cNvGrpSpPr/>
              <p:nvPr/>
            </p:nvGrpSpPr>
            <p:grpSpPr>
              <a:xfrm>
                <a:off x="1244030" y="1776440"/>
                <a:ext cx="130641" cy="344093"/>
                <a:chOff x="3756026" y="425451"/>
                <a:chExt cx="1630363" cy="4294187"/>
              </a:xfrm>
              <a:grpFill/>
            </p:grpSpPr>
            <p:sp>
              <p:nvSpPr>
                <p:cNvPr id="16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9" name="Group 1488"/>
              <p:cNvGrpSpPr/>
              <p:nvPr/>
            </p:nvGrpSpPr>
            <p:grpSpPr>
              <a:xfrm>
                <a:off x="1378297" y="1776440"/>
                <a:ext cx="130641" cy="344093"/>
                <a:chOff x="3756026" y="425451"/>
                <a:chExt cx="1630363" cy="4294187"/>
              </a:xfrm>
              <a:grpFill/>
            </p:grpSpPr>
            <p:sp>
              <p:nvSpPr>
                <p:cNvPr id="16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0" name="Group 1489"/>
              <p:cNvGrpSpPr/>
              <p:nvPr/>
            </p:nvGrpSpPr>
            <p:grpSpPr>
              <a:xfrm>
                <a:off x="1512564" y="1776440"/>
                <a:ext cx="130641" cy="344093"/>
                <a:chOff x="3756026" y="425451"/>
                <a:chExt cx="1630363" cy="4294187"/>
              </a:xfrm>
              <a:grpFill/>
            </p:grpSpPr>
            <p:sp>
              <p:nvSpPr>
                <p:cNvPr id="166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1" name="Group 1490"/>
              <p:cNvGrpSpPr/>
              <p:nvPr/>
            </p:nvGrpSpPr>
            <p:grpSpPr>
              <a:xfrm>
                <a:off x="1646831" y="1776440"/>
                <a:ext cx="130641" cy="344093"/>
                <a:chOff x="3756026" y="425451"/>
                <a:chExt cx="1630363" cy="4294187"/>
              </a:xfrm>
              <a:grpFill/>
            </p:grpSpPr>
            <p:sp>
              <p:nvSpPr>
                <p:cNvPr id="16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2" name="Group 1491"/>
              <p:cNvGrpSpPr/>
              <p:nvPr/>
            </p:nvGrpSpPr>
            <p:grpSpPr>
              <a:xfrm>
                <a:off x="1781098" y="1776440"/>
                <a:ext cx="130641" cy="344093"/>
                <a:chOff x="3756026" y="425451"/>
                <a:chExt cx="1630363" cy="4294187"/>
              </a:xfrm>
              <a:grpFill/>
            </p:grpSpPr>
            <p:sp>
              <p:nvSpPr>
                <p:cNvPr id="166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3" name="Group 1492"/>
              <p:cNvGrpSpPr/>
              <p:nvPr/>
            </p:nvGrpSpPr>
            <p:grpSpPr>
              <a:xfrm>
                <a:off x="1915365" y="1776440"/>
                <a:ext cx="130641" cy="344093"/>
                <a:chOff x="3756026" y="425451"/>
                <a:chExt cx="1630363" cy="4294187"/>
              </a:xfrm>
              <a:grpFill/>
            </p:grpSpPr>
            <p:sp>
              <p:nvSpPr>
                <p:cNvPr id="165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4" name="Group 1493"/>
              <p:cNvGrpSpPr/>
              <p:nvPr/>
            </p:nvGrpSpPr>
            <p:grpSpPr>
              <a:xfrm>
                <a:off x="2049632" y="1776440"/>
                <a:ext cx="130641" cy="344093"/>
                <a:chOff x="3756026" y="425451"/>
                <a:chExt cx="1630363" cy="4294187"/>
              </a:xfrm>
              <a:grpFill/>
            </p:grpSpPr>
            <p:sp>
              <p:nvSpPr>
                <p:cNvPr id="165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5" name="Group 1494"/>
              <p:cNvGrpSpPr/>
              <p:nvPr/>
            </p:nvGrpSpPr>
            <p:grpSpPr>
              <a:xfrm>
                <a:off x="2183899" y="1776440"/>
                <a:ext cx="130641" cy="344093"/>
                <a:chOff x="3756026" y="425451"/>
                <a:chExt cx="1630363" cy="4294187"/>
              </a:xfrm>
              <a:grpFill/>
            </p:grpSpPr>
            <p:sp>
              <p:nvSpPr>
                <p:cNvPr id="165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6" name="Group 1495"/>
              <p:cNvGrpSpPr/>
              <p:nvPr/>
            </p:nvGrpSpPr>
            <p:grpSpPr>
              <a:xfrm>
                <a:off x="2318166" y="1776440"/>
                <a:ext cx="130641" cy="344093"/>
                <a:chOff x="3756026" y="425451"/>
                <a:chExt cx="1630363" cy="4294187"/>
              </a:xfrm>
              <a:grpFill/>
            </p:grpSpPr>
            <p:sp>
              <p:nvSpPr>
                <p:cNvPr id="165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7" name="Group 1496"/>
              <p:cNvGrpSpPr/>
              <p:nvPr/>
            </p:nvGrpSpPr>
            <p:grpSpPr>
              <a:xfrm>
                <a:off x="2452433" y="1776440"/>
                <a:ext cx="130641" cy="344093"/>
                <a:chOff x="3756026" y="425451"/>
                <a:chExt cx="1630363" cy="4294187"/>
              </a:xfrm>
              <a:grpFill/>
            </p:grpSpPr>
            <p:sp>
              <p:nvSpPr>
                <p:cNvPr id="165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8" name="Group 1497"/>
              <p:cNvGrpSpPr/>
              <p:nvPr/>
            </p:nvGrpSpPr>
            <p:grpSpPr>
              <a:xfrm>
                <a:off x="2586700" y="1776440"/>
                <a:ext cx="130641" cy="344093"/>
                <a:chOff x="3756026" y="425451"/>
                <a:chExt cx="1630363" cy="4294187"/>
              </a:xfrm>
              <a:grpFill/>
            </p:grpSpPr>
            <p:sp>
              <p:nvSpPr>
                <p:cNvPr id="164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99" name="Group 1498"/>
              <p:cNvGrpSpPr/>
              <p:nvPr/>
            </p:nvGrpSpPr>
            <p:grpSpPr>
              <a:xfrm>
                <a:off x="2720967" y="1776440"/>
                <a:ext cx="130641" cy="344093"/>
                <a:chOff x="3756026" y="425451"/>
                <a:chExt cx="1630363" cy="4294187"/>
              </a:xfrm>
              <a:grpFill/>
            </p:grpSpPr>
            <p:sp>
              <p:nvSpPr>
                <p:cNvPr id="164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0" name="Group 1499"/>
              <p:cNvGrpSpPr/>
              <p:nvPr/>
            </p:nvGrpSpPr>
            <p:grpSpPr>
              <a:xfrm>
                <a:off x="2855234" y="1776440"/>
                <a:ext cx="130641" cy="344093"/>
                <a:chOff x="3756026" y="425451"/>
                <a:chExt cx="1630363" cy="4294187"/>
              </a:xfrm>
              <a:grpFill/>
            </p:grpSpPr>
            <p:sp>
              <p:nvSpPr>
                <p:cNvPr id="164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1" name="Group 1500"/>
              <p:cNvGrpSpPr/>
              <p:nvPr/>
            </p:nvGrpSpPr>
            <p:grpSpPr>
              <a:xfrm>
                <a:off x="2989501" y="1776440"/>
                <a:ext cx="130641" cy="344093"/>
                <a:chOff x="3756026" y="425451"/>
                <a:chExt cx="1630363" cy="4294187"/>
              </a:xfrm>
              <a:grpFill/>
            </p:grpSpPr>
            <p:sp>
              <p:nvSpPr>
                <p:cNvPr id="164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2" name="Group 1501"/>
              <p:cNvGrpSpPr/>
              <p:nvPr/>
            </p:nvGrpSpPr>
            <p:grpSpPr>
              <a:xfrm>
                <a:off x="3123768" y="1776440"/>
                <a:ext cx="130641" cy="344093"/>
                <a:chOff x="3756026" y="425451"/>
                <a:chExt cx="1630363" cy="4294187"/>
              </a:xfrm>
              <a:grpFill/>
            </p:grpSpPr>
            <p:sp>
              <p:nvSpPr>
                <p:cNvPr id="164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3" name="Group 1502"/>
              <p:cNvGrpSpPr/>
              <p:nvPr/>
            </p:nvGrpSpPr>
            <p:grpSpPr>
              <a:xfrm>
                <a:off x="3258035" y="1776440"/>
                <a:ext cx="130641" cy="344093"/>
                <a:chOff x="3756026" y="425451"/>
                <a:chExt cx="1630363" cy="4294187"/>
              </a:xfrm>
              <a:grpFill/>
            </p:grpSpPr>
            <p:sp>
              <p:nvSpPr>
                <p:cNvPr id="163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4" name="Group 1503"/>
              <p:cNvGrpSpPr/>
              <p:nvPr/>
            </p:nvGrpSpPr>
            <p:grpSpPr>
              <a:xfrm>
                <a:off x="3392302" y="1776440"/>
                <a:ext cx="130641" cy="344093"/>
                <a:chOff x="3756026" y="425451"/>
                <a:chExt cx="1630363" cy="4294187"/>
              </a:xfrm>
              <a:grpFill/>
            </p:grpSpPr>
            <p:sp>
              <p:nvSpPr>
                <p:cNvPr id="163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5" name="Group 1504"/>
              <p:cNvGrpSpPr/>
              <p:nvPr/>
            </p:nvGrpSpPr>
            <p:grpSpPr>
              <a:xfrm>
                <a:off x="3526569" y="1776440"/>
                <a:ext cx="130641" cy="344093"/>
                <a:chOff x="3756026" y="425451"/>
                <a:chExt cx="1630363" cy="4294187"/>
              </a:xfrm>
              <a:grpFill/>
            </p:grpSpPr>
            <p:sp>
              <p:nvSpPr>
                <p:cNvPr id="163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6" name="Group 1505"/>
              <p:cNvGrpSpPr/>
              <p:nvPr/>
            </p:nvGrpSpPr>
            <p:grpSpPr>
              <a:xfrm>
                <a:off x="3660836" y="1776440"/>
                <a:ext cx="130641" cy="344093"/>
                <a:chOff x="3756026" y="425451"/>
                <a:chExt cx="1630363" cy="4294187"/>
              </a:xfrm>
              <a:grpFill/>
            </p:grpSpPr>
            <p:sp>
              <p:nvSpPr>
                <p:cNvPr id="16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7" name="Group 1506"/>
              <p:cNvGrpSpPr/>
              <p:nvPr/>
            </p:nvGrpSpPr>
            <p:grpSpPr>
              <a:xfrm>
                <a:off x="3795103" y="1776440"/>
                <a:ext cx="130641" cy="344093"/>
                <a:chOff x="3756026" y="425451"/>
                <a:chExt cx="1630363" cy="4294187"/>
              </a:xfrm>
              <a:grpFill/>
            </p:grpSpPr>
            <p:sp>
              <p:nvSpPr>
                <p:cNvPr id="163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8" name="Group 1507"/>
              <p:cNvGrpSpPr/>
              <p:nvPr/>
            </p:nvGrpSpPr>
            <p:grpSpPr>
              <a:xfrm>
                <a:off x="3929370" y="1776440"/>
                <a:ext cx="130641" cy="344093"/>
                <a:chOff x="3756026" y="425451"/>
                <a:chExt cx="1630363" cy="4294187"/>
              </a:xfrm>
              <a:grpFill/>
            </p:grpSpPr>
            <p:sp>
              <p:nvSpPr>
                <p:cNvPr id="162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09" name="Group 1508"/>
              <p:cNvGrpSpPr/>
              <p:nvPr/>
            </p:nvGrpSpPr>
            <p:grpSpPr>
              <a:xfrm>
                <a:off x="4063637" y="1776440"/>
                <a:ext cx="130641" cy="344093"/>
                <a:chOff x="3756026" y="425451"/>
                <a:chExt cx="1630363" cy="4294187"/>
              </a:xfrm>
              <a:grpFill/>
            </p:grpSpPr>
            <p:sp>
              <p:nvSpPr>
                <p:cNvPr id="16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0" name="Group 1509"/>
              <p:cNvGrpSpPr/>
              <p:nvPr/>
            </p:nvGrpSpPr>
            <p:grpSpPr>
              <a:xfrm>
                <a:off x="4197904" y="1776440"/>
                <a:ext cx="130641" cy="344093"/>
                <a:chOff x="3756026" y="425451"/>
                <a:chExt cx="1630363" cy="4294187"/>
              </a:xfrm>
              <a:grpFill/>
            </p:grpSpPr>
            <p:sp>
              <p:nvSpPr>
                <p:cNvPr id="162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1" name="Group 1510"/>
              <p:cNvGrpSpPr/>
              <p:nvPr/>
            </p:nvGrpSpPr>
            <p:grpSpPr>
              <a:xfrm>
                <a:off x="4332171" y="1776440"/>
                <a:ext cx="130641" cy="344093"/>
                <a:chOff x="3756026" y="425451"/>
                <a:chExt cx="1630363" cy="4294187"/>
              </a:xfrm>
              <a:grpFill/>
            </p:grpSpPr>
            <p:sp>
              <p:nvSpPr>
                <p:cNvPr id="162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2" name="Group 1511"/>
              <p:cNvGrpSpPr/>
              <p:nvPr/>
            </p:nvGrpSpPr>
            <p:grpSpPr>
              <a:xfrm>
                <a:off x="4466438" y="1776440"/>
                <a:ext cx="130641" cy="344093"/>
                <a:chOff x="3756026" y="425451"/>
                <a:chExt cx="1630363" cy="4294187"/>
              </a:xfrm>
              <a:grpFill/>
            </p:grpSpPr>
            <p:sp>
              <p:nvSpPr>
                <p:cNvPr id="16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3" name="Group 1512"/>
              <p:cNvGrpSpPr/>
              <p:nvPr/>
            </p:nvGrpSpPr>
            <p:grpSpPr>
              <a:xfrm>
                <a:off x="4600705" y="1776440"/>
                <a:ext cx="130641" cy="344093"/>
                <a:chOff x="3756026" y="425451"/>
                <a:chExt cx="1630363" cy="4294187"/>
              </a:xfrm>
              <a:grpFill/>
            </p:grpSpPr>
            <p:sp>
              <p:nvSpPr>
                <p:cNvPr id="161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4" name="Group 1513"/>
              <p:cNvGrpSpPr/>
              <p:nvPr/>
            </p:nvGrpSpPr>
            <p:grpSpPr>
              <a:xfrm>
                <a:off x="4734972" y="1776440"/>
                <a:ext cx="130641" cy="344093"/>
                <a:chOff x="3756026" y="425451"/>
                <a:chExt cx="1630363" cy="4294187"/>
              </a:xfrm>
              <a:grpFill/>
            </p:grpSpPr>
            <p:sp>
              <p:nvSpPr>
                <p:cNvPr id="161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5" name="Group 1514"/>
              <p:cNvGrpSpPr/>
              <p:nvPr/>
            </p:nvGrpSpPr>
            <p:grpSpPr>
              <a:xfrm>
                <a:off x="4869239" y="1776440"/>
                <a:ext cx="130641" cy="344093"/>
                <a:chOff x="3756026" y="425451"/>
                <a:chExt cx="1630363" cy="4294187"/>
              </a:xfrm>
              <a:grpFill/>
            </p:grpSpPr>
            <p:sp>
              <p:nvSpPr>
                <p:cNvPr id="16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6" name="Group 1515"/>
              <p:cNvGrpSpPr/>
              <p:nvPr/>
            </p:nvGrpSpPr>
            <p:grpSpPr>
              <a:xfrm>
                <a:off x="5003506" y="1776440"/>
                <a:ext cx="130641" cy="344093"/>
                <a:chOff x="3756026" y="425451"/>
                <a:chExt cx="1630363" cy="4294187"/>
              </a:xfrm>
              <a:grpFill/>
            </p:grpSpPr>
            <p:sp>
              <p:nvSpPr>
                <p:cNvPr id="161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7" name="Group 1516"/>
              <p:cNvGrpSpPr/>
              <p:nvPr/>
            </p:nvGrpSpPr>
            <p:grpSpPr>
              <a:xfrm>
                <a:off x="5137773" y="1776440"/>
                <a:ext cx="130641" cy="344093"/>
                <a:chOff x="3756026" y="425451"/>
                <a:chExt cx="1630363" cy="4294187"/>
              </a:xfrm>
              <a:grpFill/>
            </p:grpSpPr>
            <p:sp>
              <p:nvSpPr>
                <p:cNvPr id="161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8" name="Group 1517"/>
              <p:cNvGrpSpPr/>
              <p:nvPr/>
            </p:nvGrpSpPr>
            <p:grpSpPr>
              <a:xfrm>
                <a:off x="5272040" y="1776440"/>
                <a:ext cx="130641" cy="344093"/>
                <a:chOff x="3756026" y="425451"/>
                <a:chExt cx="1630363" cy="4294187"/>
              </a:xfrm>
              <a:grpFill/>
            </p:grpSpPr>
            <p:sp>
              <p:nvSpPr>
                <p:cNvPr id="160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9" name="Group 1518"/>
              <p:cNvGrpSpPr/>
              <p:nvPr/>
            </p:nvGrpSpPr>
            <p:grpSpPr>
              <a:xfrm>
                <a:off x="5406307" y="1776440"/>
                <a:ext cx="130641" cy="344093"/>
                <a:chOff x="3756026" y="425451"/>
                <a:chExt cx="1630363" cy="4294187"/>
              </a:xfrm>
              <a:grpFill/>
            </p:grpSpPr>
            <p:sp>
              <p:nvSpPr>
                <p:cNvPr id="160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0" name="Group 1519"/>
              <p:cNvGrpSpPr/>
              <p:nvPr/>
            </p:nvGrpSpPr>
            <p:grpSpPr>
              <a:xfrm>
                <a:off x="5540574" y="1776440"/>
                <a:ext cx="130641" cy="344093"/>
                <a:chOff x="3756026" y="425451"/>
                <a:chExt cx="1630363" cy="4294187"/>
              </a:xfrm>
              <a:grpFill/>
            </p:grpSpPr>
            <p:sp>
              <p:nvSpPr>
                <p:cNvPr id="16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1" name="Group 1520"/>
              <p:cNvGrpSpPr/>
              <p:nvPr/>
            </p:nvGrpSpPr>
            <p:grpSpPr>
              <a:xfrm>
                <a:off x="5674841" y="1776440"/>
                <a:ext cx="130641" cy="344093"/>
                <a:chOff x="3756026" y="425451"/>
                <a:chExt cx="1630363" cy="4294187"/>
              </a:xfrm>
              <a:grpFill/>
            </p:grpSpPr>
            <p:sp>
              <p:nvSpPr>
                <p:cNvPr id="160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2" name="Group 1521"/>
              <p:cNvGrpSpPr/>
              <p:nvPr/>
            </p:nvGrpSpPr>
            <p:grpSpPr>
              <a:xfrm>
                <a:off x="5809108" y="1776440"/>
                <a:ext cx="130641" cy="344093"/>
                <a:chOff x="3756026" y="425451"/>
                <a:chExt cx="1630363" cy="4294187"/>
              </a:xfrm>
              <a:grpFill/>
            </p:grpSpPr>
            <p:sp>
              <p:nvSpPr>
                <p:cNvPr id="160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3" name="Group 1522"/>
              <p:cNvGrpSpPr/>
              <p:nvPr/>
            </p:nvGrpSpPr>
            <p:grpSpPr>
              <a:xfrm>
                <a:off x="5943375" y="1776440"/>
                <a:ext cx="130641" cy="344093"/>
                <a:chOff x="3756026" y="425451"/>
                <a:chExt cx="1630363" cy="4294187"/>
              </a:xfrm>
              <a:grpFill/>
            </p:grpSpPr>
            <p:sp>
              <p:nvSpPr>
                <p:cNvPr id="15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4" name="Group 1523"/>
              <p:cNvGrpSpPr/>
              <p:nvPr/>
            </p:nvGrpSpPr>
            <p:grpSpPr>
              <a:xfrm>
                <a:off x="6077642" y="1776440"/>
                <a:ext cx="130641" cy="344093"/>
                <a:chOff x="3756026" y="425451"/>
                <a:chExt cx="1630363" cy="4294187"/>
              </a:xfrm>
              <a:grpFill/>
            </p:grpSpPr>
            <p:sp>
              <p:nvSpPr>
                <p:cNvPr id="15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5" name="Group 1524"/>
              <p:cNvGrpSpPr/>
              <p:nvPr/>
            </p:nvGrpSpPr>
            <p:grpSpPr>
              <a:xfrm>
                <a:off x="6211909" y="1776440"/>
                <a:ext cx="130641" cy="344093"/>
                <a:chOff x="3756026" y="425451"/>
                <a:chExt cx="1630363" cy="4294187"/>
              </a:xfrm>
              <a:grpFill/>
            </p:grpSpPr>
            <p:sp>
              <p:nvSpPr>
                <p:cNvPr id="159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6" name="Group 1525"/>
              <p:cNvGrpSpPr/>
              <p:nvPr/>
            </p:nvGrpSpPr>
            <p:grpSpPr>
              <a:xfrm>
                <a:off x="6346176" y="1776440"/>
                <a:ext cx="130641" cy="344093"/>
                <a:chOff x="3756026" y="425451"/>
                <a:chExt cx="1630363" cy="4294187"/>
              </a:xfrm>
              <a:grpFill/>
            </p:grpSpPr>
            <p:sp>
              <p:nvSpPr>
                <p:cNvPr id="15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7" name="Group 1526"/>
              <p:cNvGrpSpPr/>
              <p:nvPr/>
            </p:nvGrpSpPr>
            <p:grpSpPr>
              <a:xfrm>
                <a:off x="6480443" y="1776440"/>
                <a:ext cx="130641" cy="344093"/>
                <a:chOff x="3756026" y="425451"/>
                <a:chExt cx="1630363" cy="4294187"/>
              </a:xfrm>
              <a:grpFill/>
            </p:grpSpPr>
            <p:sp>
              <p:nvSpPr>
                <p:cNvPr id="15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8" name="Group 1527"/>
              <p:cNvGrpSpPr/>
              <p:nvPr/>
            </p:nvGrpSpPr>
            <p:grpSpPr>
              <a:xfrm>
                <a:off x="6614710" y="1776440"/>
                <a:ext cx="130641" cy="344093"/>
                <a:chOff x="3756026" y="425451"/>
                <a:chExt cx="1630363" cy="4294187"/>
              </a:xfrm>
              <a:grpFill/>
            </p:grpSpPr>
            <p:sp>
              <p:nvSpPr>
                <p:cNvPr id="158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29" name="Group 1528"/>
              <p:cNvGrpSpPr/>
              <p:nvPr/>
            </p:nvGrpSpPr>
            <p:grpSpPr>
              <a:xfrm>
                <a:off x="6748977" y="1776440"/>
                <a:ext cx="130641" cy="344093"/>
                <a:chOff x="3756026" y="425451"/>
                <a:chExt cx="1630363" cy="4294187"/>
              </a:xfrm>
              <a:grpFill/>
            </p:grpSpPr>
            <p:sp>
              <p:nvSpPr>
                <p:cNvPr id="15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0" name="Group 1529"/>
              <p:cNvGrpSpPr/>
              <p:nvPr/>
            </p:nvGrpSpPr>
            <p:grpSpPr>
              <a:xfrm>
                <a:off x="6883244" y="1776440"/>
                <a:ext cx="130641" cy="344093"/>
                <a:chOff x="3756026" y="425451"/>
                <a:chExt cx="1630363" cy="4294187"/>
              </a:xfrm>
              <a:grpFill/>
            </p:grpSpPr>
            <p:sp>
              <p:nvSpPr>
                <p:cNvPr id="15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1" name="Group 1530"/>
              <p:cNvGrpSpPr/>
              <p:nvPr/>
            </p:nvGrpSpPr>
            <p:grpSpPr>
              <a:xfrm>
                <a:off x="7017511" y="1776440"/>
                <a:ext cx="130641" cy="344093"/>
                <a:chOff x="3756026" y="425451"/>
                <a:chExt cx="1630363" cy="4294187"/>
              </a:xfrm>
              <a:grpFill/>
            </p:grpSpPr>
            <p:sp>
              <p:nvSpPr>
                <p:cNvPr id="158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2" name="Group 1531"/>
              <p:cNvGrpSpPr/>
              <p:nvPr/>
            </p:nvGrpSpPr>
            <p:grpSpPr>
              <a:xfrm>
                <a:off x="7151778" y="1776440"/>
                <a:ext cx="130641" cy="344093"/>
                <a:chOff x="3756026" y="425451"/>
                <a:chExt cx="1630363" cy="4294187"/>
              </a:xfrm>
              <a:grpFill/>
            </p:grpSpPr>
            <p:sp>
              <p:nvSpPr>
                <p:cNvPr id="15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3" name="Group 1532"/>
              <p:cNvGrpSpPr/>
              <p:nvPr/>
            </p:nvGrpSpPr>
            <p:grpSpPr>
              <a:xfrm>
                <a:off x="7286045" y="1776440"/>
                <a:ext cx="130641" cy="344093"/>
                <a:chOff x="3756026" y="425451"/>
                <a:chExt cx="1630363" cy="4294187"/>
              </a:xfrm>
              <a:grpFill/>
            </p:grpSpPr>
            <p:sp>
              <p:nvSpPr>
                <p:cNvPr id="15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4" name="Group 1533"/>
              <p:cNvGrpSpPr/>
              <p:nvPr/>
            </p:nvGrpSpPr>
            <p:grpSpPr>
              <a:xfrm>
                <a:off x="7420312" y="1776440"/>
                <a:ext cx="130641" cy="344093"/>
                <a:chOff x="3756026" y="425451"/>
                <a:chExt cx="1630363" cy="4294187"/>
              </a:xfrm>
              <a:grpFill/>
            </p:grpSpPr>
            <p:sp>
              <p:nvSpPr>
                <p:cNvPr id="157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5" name="Group 1534"/>
              <p:cNvGrpSpPr/>
              <p:nvPr/>
            </p:nvGrpSpPr>
            <p:grpSpPr>
              <a:xfrm>
                <a:off x="7554579" y="1776440"/>
                <a:ext cx="130641" cy="344093"/>
                <a:chOff x="3756026" y="425451"/>
                <a:chExt cx="1630363" cy="4294187"/>
              </a:xfrm>
              <a:grpFill/>
            </p:grpSpPr>
            <p:sp>
              <p:nvSpPr>
                <p:cNvPr id="15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6" name="Group 1535"/>
              <p:cNvGrpSpPr/>
              <p:nvPr/>
            </p:nvGrpSpPr>
            <p:grpSpPr>
              <a:xfrm>
                <a:off x="7688846" y="1776440"/>
                <a:ext cx="130641" cy="344093"/>
                <a:chOff x="3756026" y="425451"/>
                <a:chExt cx="1630363" cy="4294187"/>
              </a:xfrm>
              <a:grpFill/>
            </p:grpSpPr>
            <p:sp>
              <p:nvSpPr>
                <p:cNvPr id="15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7" name="Group 1536"/>
              <p:cNvGrpSpPr/>
              <p:nvPr/>
            </p:nvGrpSpPr>
            <p:grpSpPr>
              <a:xfrm>
                <a:off x="7823113" y="1776440"/>
                <a:ext cx="130641" cy="344093"/>
                <a:chOff x="3756026" y="425451"/>
                <a:chExt cx="1630363" cy="4294187"/>
              </a:xfrm>
              <a:grpFill/>
            </p:grpSpPr>
            <p:sp>
              <p:nvSpPr>
                <p:cNvPr id="157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8" name="Group 1537"/>
              <p:cNvGrpSpPr/>
              <p:nvPr/>
            </p:nvGrpSpPr>
            <p:grpSpPr>
              <a:xfrm>
                <a:off x="7957380" y="1776440"/>
                <a:ext cx="130641" cy="344093"/>
                <a:chOff x="3756026" y="425451"/>
                <a:chExt cx="1630363" cy="4294187"/>
              </a:xfrm>
              <a:grpFill/>
            </p:grpSpPr>
            <p:sp>
              <p:nvSpPr>
                <p:cNvPr id="15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39" name="Group 1538"/>
              <p:cNvGrpSpPr/>
              <p:nvPr/>
            </p:nvGrpSpPr>
            <p:grpSpPr>
              <a:xfrm>
                <a:off x="8091647" y="1776440"/>
                <a:ext cx="130641" cy="344093"/>
                <a:chOff x="3756026" y="425451"/>
                <a:chExt cx="1630363" cy="4294187"/>
              </a:xfrm>
              <a:grpFill/>
            </p:grpSpPr>
            <p:sp>
              <p:nvSpPr>
                <p:cNvPr id="15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0" name="Group 1539"/>
              <p:cNvGrpSpPr/>
              <p:nvPr/>
            </p:nvGrpSpPr>
            <p:grpSpPr>
              <a:xfrm>
                <a:off x="8225914" y="1776440"/>
                <a:ext cx="130641" cy="344093"/>
                <a:chOff x="3756026" y="425451"/>
                <a:chExt cx="1630363" cy="4294187"/>
              </a:xfrm>
              <a:grpFill/>
            </p:grpSpPr>
            <p:sp>
              <p:nvSpPr>
                <p:cNvPr id="156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1" name="Group 1540"/>
              <p:cNvGrpSpPr/>
              <p:nvPr/>
            </p:nvGrpSpPr>
            <p:grpSpPr>
              <a:xfrm>
                <a:off x="8360181" y="1776440"/>
                <a:ext cx="130641" cy="344093"/>
                <a:chOff x="3756026" y="425451"/>
                <a:chExt cx="1630363" cy="4294187"/>
              </a:xfrm>
              <a:grpFill/>
            </p:grpSpPr>
            <p:sp>
              <p:nvSpPr>
                <p:cNvPr id="15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2" name="Group 1541"/>
              <p:cNvGrpSpPr/>
              <p:nvPr/>
            </p:nvGrpSpPr>
            <p:grpSpPr>
              <a:xfrm>
                <a:off x="8494448" y="1776440"/>
                <a:ext cx="130641" cy="344093"/>
                <a:chOff x="3756026" y="425451"/>
                <a:chExt cx="1630363" cy="4294187"/>
              </a:xfrm>
              <a:grpFill/>
            </p:grpSpPr>
            <p:sp>
              <p:nvSpPr>
                <p:cNvPr id="156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3" name="Group 1542"/>
              <p:cNvGrpSpPr/>
              <p:nvPr/>
            </p:nvGrpSpPr>
            <p:grpSpPr>
              <a:xfrm>
                <a:off x="8628715" y="1776440"/>
                <a:ext cx="130641" cy="344093"/>
                <a:chOff x="3756026" y="425451"/>
                <a:chExt cx="1630363" cy="4294187"/>
              </a:xfrm>
              <a:grpFill/>
            </p:grpSpPr>
            <p:sp>
              <p:nvSpPr>
                <p:cNvPr id="155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4" name="Group 1543"/>
              <p:cNvGrpSpPr/>
              <p:nvPr/>
            </p:nvGrpSpPr>
            <p:grpSpPr>
              <a:xfrm>
                <a:off x="8762982" y="1776440"/>
                <a:ext cx="130641" cy="344093"/>
                <a:chOff x="3756026" y="425451"/>
                <a:chExt cx="1630363" cy="4294187"/>
              </a:xfrm>
              <a:grpFill/>
            </p:grpSpPr>
            <p:sp>
              <p:nvSpPr>
                <p:cNvPr id="155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5" name="Group 1544"/>
              <p:cNvGrpSpPr/>
              <p:nvPr/>
            </p:nvGrpSpPr>
            <p:grpSpPr>
              <a:xfrm>
                <a:off x="8897249" y="1776440"/>
                <a:ext cx="130641" cy="344093"/>
                <a:chOff x="3756026" y="425451"/>
                <a:chExt cx="1630363" cy="4294187"/>
              </a:xfrm>
              <a:grpFill/>
            </p:grpSpPr>
            <p:sp>
              <p:nvSpPr>
                <p:cNvPr id="155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6" name="Group 1545"/>
              <p:cNvGrpSpPr/>
              <p:nvPr/>
            </p:nvGrpSpPr>
            <p:grpSpPr>
              <a:xfrm>
                <a:off x="9031516" y="1776440"/>
                <a:ext cx="130641" cy="344093"/>
                <a:chOff x="3756026" y="425451"/>
                <a:chExt cx="1630363" cy="4294187"/>
              </a:xfrm>
              <a:grpFill/>
            </p:grpSpPr>
            <p:sp>
              <p:nvSpPr>
                <p:cNvPr id="155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7" name="Group 1546"/>
              <p:cNvGrpSpPr/>
              <p:nvPr/>
            </p:nvGrpSpPr>
            <p:grpSpPr>
              <a:xfrm>
                <a:off x="9165759" y="1776440"/>
                <a:ext cx="130641" cy="344093"/>
                <a:chOff x="3756026" y="425451"/>
                <a:chExt cx="1630363" cy="4294187"/>
              </a:xfrm>
              <a:grpFill/>
            </p:grpSpPr>
            <p:sp>
              <p:nvSpPr>
                <p:cNvPr id="155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8" name="Group 1547"/>
              <p:cNvGrpSpPr/>
              <p:nvPr/>
            </p:nvGrpSpPr>
            <p:grpSpPr>
              <a:xfrm>
                <a:off x="-95803" y="1776440"/>
                <a:ext cx="130641" cy="344093"/>
                <a:chOff x="3756026" y="425451"/>
                <a:chExt cx="1630363" cy="4294187"/>
              </a:xfrm>
              <a:grpFill/>
            </p:grpSpPr>
            <p:sp>
              <p:nvSpPr>
                <p:cNvPr id="154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689" name="Group 1688"/>
            <p:cNvGrpSpPr/>
            <p:nvPr/>
          </p:nvGrpSpPr>
          <p:grpSpPr>
            <a:xfrm>
              <a:off x="-55522" y="3562106"/>
              <a:ext cx="9260773" cy="344093"/>
              <a:chOff x="-55522" y="1414131"/>
              <a:chExt cx="9260773" cy="344093"/>
            </a:xfrm>
            <a:grpFill/>
          </p:grpSpPr>
          <p:grpSp>
            <p:nvGrpSpPr>
              <p:cNvPr id="1690" name="Group 1689"/>
              <p:cNvGrpSpPr/>
              <p:nvPr/>
            </p:nvGrpSpPr>
            <p:grpSpPr>
              <a:xfrm>
                <a:off x="-55522" y="1414131"/>
                <a:ext cx="130641" cy="344093"/>
                <a:chOff x="3756026" y="425451"/>
                <a:chExt cx="1630363" cy="4294187"/>
              </a:xfrm>
              <a:grpFill/>
            </p:grpSpPr>
            <p:sp>
              <p:nvSpPr>
                <p:cNvPr id="189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1" name="Group 1690"/>
              <p:cNvGrpSpPr/>
              <p:nvPr/>
            </p:nvGrpSpPr>
            <p:grpSpPr>
              <a:xfrm>
                <a:off x="78745" y="1414131"/>
                <a:ext cx="130641" cy="344093"/>
                <a:chOff x="3756026" y="425451"/>
                <a:chExt cx="1630363" cy="4294187"/>
              </a:xfrm>
              <a:grpFill/>
            </p:grpSpPr>
            <p:sp>
              <p:nvSpPr>
                <p:cNvPr id="18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2" name="Group 1691"/>
              <p:cNvGrpSpPr/>
              <p:nvPr/>
            </p:nvGrpSpPr>
            <p:grpSpPr>
              <a:xfrm>
                <a:off x="213012" y="1414131"/>
                <a:ext cx="130641" cy="344093"/>
                <a:chOff x="3756026" y="425451"/>
                <a:chExt cx="1630363" cy="4294187"/>
              </a:xfrm>
              <a:grpFill/>
            </p:grpSpPr>
            <p:sp>
              <p:nvSpPr>
                <p:cNvPr id="18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3" name="Group 1692"/>
              <p:cNvGrpSpPr/>
              <p:nvPr/>
            </p:nvGrpSpPr>
            <p:grpSpPr>
              <a:xfrm>
                <a:off x="347279" y="1414131"/>
                <a:ext cx="130641" cy="344093"/>
                <a:chOff x="3756026" y="425451"/>
                <a:chExt cx="1630363" cy="4294187"/>
              </a:xfrm>
              <a:grpFill/>
            </p:grpSpPr>
            <p:sp>
              <p:nvSpPr>
                <p:cNvPr id="188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4" name="Group 1693"/>
              <p:cNvGrpSpPr/>
              <p:nvPr/>
            </p:nvGrpSpPr>
            <p:grpSpPr>
              <a:xfrm>
                <a:off x="481546" y="1414131"/>
                <a:ext cx="130641" cy="344093"/>
                <a:chOff x="3756026" y="425451"/>
                <a:chExt cx="1630363" cy="4294187"/>
              </a:xfrm>
              <a:grpFill/>
            </p:grpSpPr>
            <p:sp>
              <p:nvSpPr>
                <p:cNvPr id="18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5" name="Group 1694"/>
              <p:cNvGrpSpPr/>
              <p:nvPr/>
            </p:nvGrpSpPr>
            <p:grpSpPr>
              <a:xfrm>
                <a:off x="615813" y="1414131"/>
                <a:ext cx="130641" cy="344093"/>
                <a:chOff x="3756026" y="425451"/>
                <a:chExt cx="1630363" cy="4294187"/>
              </a:xfrm>
              <a:grpFill/>
            </p:grpSpPr>
            <p:sp>
              <p:nvSpPr>
                <p:cNvPr id="18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6" name="Group 1695"/>
              <p:cNvGrpSpPr/>
              <p:nvPr/>
            </p:nvGrpSpPr>
            <p:grpSpPr>
              <a:xfrm>
                <a:off x="750080" y="1414131"/>
                <a:ext cx="130641" cy="344093"/>
                <a:chOff x="3756026" y="425451"/>
                <a:chExt cx="1630363" cy="4294187"/>
              </a:xfrm>
              <a:grpFill/>
            </p:grpSpPr>
            <p:sp>
              <p:nvSpPr>
                <p:cNvPr id="188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7" name="Group 1696"/>
              <p:cNvGrpSpPr/>
              <p:nvPr/>
            </p:nvGrpSpPr>
            <p:grpSpPr>
              <a:xfrm>
                <a:off x="884347" y="1414131"/>
                <a:ext cx="130641" cy="344093"/>
                <a:chOff x="3756026" y="425451"/>
                <a:chExt cx="1630363" cy="4294187"/>
              </a:xfrm>
              <a:grpFill/>
            </p:grpSpPr>
            <p:sp>
              <p:nvSpPr>
                <p:cNvPr id="18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8" name="Group 1697"/>
              <p:cNvGrpSpPr/>
              <p:nvPr/>
            </p:nvGrpSpPr>
            <p:grpSpPr>
              <a:xfrm>
                <a:off x="1018614" y="1414131"/>
                <a:ext cx="130641" cy="344093"/>
                <a:chOff x="3756026" y="425451"/>
                <a:chExt cx="1630363" cy="4294187"/>
              </a:xfrm>
              <a:grpFill/>
            </p:grpSpPr>
            <p:sp>
              <p:nvSpPr>
                <p:cNvPr id="18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99" name="Group 1698"/>
              <p:cNvGrpSpPr/>
              <p:nvPr/>
            </p:nvGrpSpPr>
            <p:grpSpPr>
              <a:xfrm>
                <a:off x="1152881" y="1414131"/>
                <a:ext cx="130641" cy="344093"/>
                <a:chOff x="3756026" y="425451"/>
                <a:chExt cx="1630363" cy="4294187"/>
              </a:xfrm>
              <a:grpFill/>
            </p:grpSpPr>
            <p:sp>
              <p:nvSpPr>
                <p:cNvPr id="187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0" name="Group 1699"/>
              <p:cNvGrpSpPr/>
              <p:nvPr/>
            </p:nvGrpSpPr>
            <p:grpSpPr>
              <a:xfrm>
                <a:off x="1287148" y="1414131"/>
                <a:ext cx="130641" cy="344093"/>
                <a:chOff x="3756026" y="425451"/>
                <a:chExt cx="1630363" cy="4294187"/>
              </a:xfrm>
              <a:grpFill/>
            </p:grpSpPr>
            <p:sp>
              <p:nvSpPr>
                <p:cNvPr id="18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1" name="Group 1700"/>
              <p:cNvGrpSpPr/>
              <p:nvPr/>
            </p:nvGrpSpPr>
            <p:grpSpPr>
              <a:xfrm>
                <a:off x="1421415" y="1414131"/>
                <a:ext cx="130641" cy="344093"/>
                <a:chOff x="3756026" y="425451"/>
                <a:chExt cx="1630363" cy="4294187"/>
              </a:xfrm>
              <a:grpFill/>
            </p:grpSpPr>
            <p:sp>
              <p:nvSpPr>
                <p:cNvPr id="18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2" name="Group 1701"/>
              <p:cNvGrpSpPr/>
              <p:nvPr/>
            </p:nvGrpSpPr>
            <p:grpSpPr>
              <a:xfrm>
                <a:off x="1555682" y="1414131"/>
                <a:ext cx="130641" cy="344093"/>
                <a:chOff x="3756026" y="425451"/>
                <a:chExt cx="1630363" cy="4294187"/>
              </a:xfrm>
              <a:grpFill/>
            </p:grpSpPr>
            <p:sp>
              <p:nvSpPr>
                <p:cNvPr id="187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3" name="Group 1702"/>
              <p:cNvGrpSpPr/>
              <p:nvPr/>
            </p:nvGrpSpPr>
            <p:grpSpPr>
              <a:xfrm>
                <a:off x="1689949" y="1414131"/>
                <a:ext cx="130641" cy="344093"/>
                <a:chOff x="3756026" y="425451"/>
                <a:chExt cx="1630363" cy="4294187"/>
              </a:xfrm>
              <a:grpFill/>
            </p:grpSpPr>
            <p:sp>
              <p:nvSpPr>
                <p:cNvPr id="18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4" name="Group 1703"/>
              <p:cNvGrpSpPr/>
              <p:nvPr/>
            </p:nvGrpSpPr>
            <p:grpSpPr>
              <a:xfrm>
                <a:off x="1824216" y="1414131"/>
                <a:ext cx="130641" cy="344093"/>
                <a:chOff x="3756026" y="425451"/>
                <a:chExt cx="1630363" cy="4294187"/>
              </a:xfrm>
              <a:grpFill/>
            </p:grpSpPr>
            <p:sp>
              <p:nvSpPr>
                <p:cNvPr id="18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5" name="Group 1704"/>
              <p:cNvGrpSpPr/>
              <p:nvPr/>
            </p:nvGrpSpPr>
            <p:grpSpPr>
              <a:xfrm>
                <a:off x="1958483" y="1414131"/>
                <a:ext cx="130641" cy="344093"/>
                <a:chOff x="3756026" y="425451"/>
                <a:chExt cx="1630363" cy="4294187"/>
              </a:xfrm>
              <a:grpFill/>
            </p:grpSpPr>
            <p:sp>
              <p:nvSpPr>
                <p:cNvPr id="186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6" name="Group 1705"/>
              <p:cNvGrpSpPr/>
              <p:nvPr/>
            </p:nvGrpSpPr>
            <p:grpSpPr>
              <a:xfrm>
                <a:off x="2092750" y="1414131"/>
                <a:ext cx="130641" cy="344093"/>
                <a:chOff x="3756026" y="425451"/>
                <a:chExt cx="1630363" cy="4294187"/>
              </a:xfrm>
              <a:grpFill/>
            </p:grpSpPr>
            <p:sp>
              <p:nvSpPr>
                <p:cNvPr id="18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7" name="Group 1706"/>
              <p:cNvGrpSpPr/>
              <p:nvPr/>
            </p:nvGrpSpPr>
            <p:grpSpPr>
              <a:xfrm>
                <a:off x="2227017" y="1414131"/>
                <a:ext cx="130641" cy="344093"/>
                <a:chOff x="3756026" y="425451"/>
                <a:chExt cx="1630363" cy="4294187"/>
              </a:xfrm>
              <a:grpFill/>
            </p:grpSpPr>
            <p:sp>
              <p:nvSpPr>
                <p:cNvPr id="186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8" name="Group 1707"/>
              <p:cNvGrpSpPr/>
              <p:nvPr/>
            </p:nvGrpSpPr>
            <p:grpSpPr>
              <a:xfrm>
                <a:off x="2361284" y="1414131"/>
                <a:ext cx="130641" cy="344093"/>
                <a:chOff x="3756026" y="425451"/>
                <a:chExt cx="1630363" cy="4294187"/>
              </a:xfrm>
              <a:grpFill/>
            </p:grpSpPr>
            <p:sp>
              <p:nvSpPr>
                <p:cNvPr id="185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9" name="Group 1708"/>
              <p:cNvGrpSpPr/>
              <p:nvPr/>
            </p:nvGrpSpPr>
            <p:grpSpPr>
              <a:xfrm>
                <a:off x="2495551" y="1414131"/>
                <a:ext cx="130641" cy="344093"/>
                <a:chOff x="3756026" y="425451"/>
                <a:chExt cx="1630363" cy="4294187"/>
              </a:xfrm>
              <a:grpFill/>
            </p:grpSpPr>
            <p:sp>
              <p:nvSpPr>
                <p:cNvPr id="185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0" name="Group 1709"/>
              <p:cNvGrpSpPr/>
              <p:nvPr/>
            </p:nvGrpSpPr>
            <p:grpSpPr>
              <a:xfrm>
                <a:off x="2629818" y="1414131"/>
                <a:ext cx="130641" cy="344093"/>
                <a:chOff x="3756026" y="425451"/>
                <a:chExt cx="1630363" cy="4294187"/>
              </a:xfrm>
              <a:grpFill/>
            </p:grpSpPr>
            <p:sp>
              <p:nvSpPr>
                <p:cNvPr id="185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1" name="Group 1710"/>
              <p:cNvGrpSpPr/>
              <p:nvPr/>
            </p:nvGrpSpPr>
            <p:grpSpPr>
              <a:xfrm>
                <a:off x="2764085" y="1414131"/>
                <a:ext cx="130641" cy="344093"/>
                <a:chOff x="3756026" y="425451"/>
                <a:chExt cx="1630363" cy="4294187"/>
              </a:xfrm>
              <a:grpFill/>
            </p:grpSpPr>
            <p:sp>
              <p:nvSpPr>
                <p:cNvPr id="185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2" name="Group 1711"/>
              <p:cNvGrpSpPr/>
              <p:nvPr/>
            </p:nvGrpSpPr>
            <p:grpSpPr>
              <a:xfrm>
                <a:off x="2898352" y="1414131"/>
                <a:ext cx="130641" cy="344093"/>
                <a:chOff x="3756026" y="425451"/>
                <a:chExt cx="1630363" cy="4294187"/>
              </a:xfrm>
              <a:grpFill/>
            </p:grpSpPr>
            <p:sp>
              <p:nvSpPr>
                <p:cNvPr id="185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3" name="Group 1712"/>
              <p:cNvGrpSpPr/>
              <p:nvPr/>
            </p:nvGrpSpPr>
            <p:grpSpPr>
              <a:xfrm>
                <a:off x="3032619" y="1414131"/>
                <a:ext cx="130641" cy="344093"/>
                <a:chOff x="3756026" y="425451"/>
                <a:chExt cx="1630363" cy="4294187"/>
              </a:xfrm>
              <a:grpFill/>
            </p:grpSpPr>
            <p:sp>
              <p:nvSpPr>
                <p:cNvPr id="184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4" name="Group 1713"/>
              <p:cNvGrpSpPr/>
              <p:nvPr/>
            </p:nvGrpSpPr>
            <p:grpSpPr>
              <a:xfrm>
                <a:off x="3166886" y="1414131"/>
                <a:ext cx="130641" cy="344093"/>
                <a:chOff x="3756026" y="425451"/>
                <a:chExt cx="1630363" cy="4294187"/>
              </a:xfrm>
              <a:grpFill/>
            </p:grpSpPr>
            <p:sp>
              <p:nvSpPr>
                <p:cNvPr id="184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5" name="Group 1714"/>
              <p:cNvGrpSpPr/>
              <p:nvPr/>
            </p:nvGrpSpPr>
            <p:grpSpPr>
              <a:xfrm>
                <a:off x="3301153" y="1414131"/>
                <a:ext cx="130641" cy="344093"/>
                <a:chOff x="3756026" y="425451"/>
                <a:chExt cx="1630363" cy="4294187"/>
              </a:xfrm>
              <a:grpFill/>
            </p:grpSpPr>
            <p:sp>
              <p:nvSpPr>
                <p:cNvPr id="184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6" name="Group 1715"/>
              <p:cNvGrpSpPr/>
              <p:nvPr/>
            </p:nvGrpSpPr>
            <p:grpSpPr>
              <a:xfrm>
                <a:off x="3435420" y="1414131"/>
                <a:ext cx="130641" cy="344093"/>
                <a:chOff x="3756026" y="425451"/>
                <a:chExt cx="1630363" cy="4294187"/>
              </a:xfrm>
              <a:grpFill/>
            </p:grpSpPr>
            <p:sp>
              <p:nvSpPr>
                <p:cNvPr id="184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7" name="Group 1716"/>
              <p:cNvGrpSpPr/>
              <p:nvPr/>
            </p:nvGrpSpPr>
            <p:grpSpPr>
              <a:xfrm>
                <a:off x="3569687" y="1414131"/>
                <a:ext cx="130641" cy="344093"/>
                <a:chOff x="3756026" y="425451"/>
                <a:chExt cx="1630363" cy="4294187"/>
              </a:xfrm>
              <a:grpFill/>
            </p:grpSpPr>
            <p:sp>
              <p:nvSpPr>
                <p:cNvPr id="184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8" name="Group 1717"/>
              <p:cNvGrpSpPr/>
              <p:nvPr/>
            </p:nvGrpSpPr>
            <p:grpSpPr>
              <a:xfrm>
                <a:off x="3703954" y="1414131"/>
                <a:ext cx="130641" cy="344093"/>
                <a:chOff x="3756026" y="425451"/>
                <a:chExt cx="1630363" cy="4294187"/>
              </a:xfrm>
              <a:grpFill/>
            </p:grpSpPr>
            <p:sp>
              <p:nvSpPr>
                <p:cNvPr id="183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9" name="Group 1718"/>
              <p:cNvGrpSpPr/>
              <p:nvPr/>
            </p:nvGrpSpPr>
            <p:grpSpPr>
              <a:xfrm>
                <a:off x="3838221" y="1414131"/>
                <a:ext cx="130641" cy="344093"/>
                <a:chOff x="3756026" y="425451"/>
                <a:chExt cx="1630363" cy="4294187"/>
              </a:xfrm>
              <a:grpFill/>
            </p:grpSpPr>
            <p:sp>
              <p:nvSpPr>
                <p:cNvPr id="183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0" name="Group 1719"/>
              <p:cNvGrpSpPr/>
              <p:nvPr/>
            </p:nvGrpSpPr>
            <p:grpSpPr>
              <a:xfrm>
                <a:off x="3972488" y="1414131"/>
                <a:ext cx="130641" cy="344093"/>
                <a:chOff x="3756026" y="425451"/>
                <a:chExt cx="1630363" cy="4294187"/>
              </a:xfrm>
              <a:grpFill/>
            </p:grpSpPr>
            <p:sp>
              <p:nvSpPr>
                <p:cNvPr id="183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1" name="Group 1720"/>
              <p:cNvGrpSpPr/>
              <p:nvPr/>
            </p:nvGrpSpPr>
            <p:grpSpPr>
              <a:xfrm>
                <a:off x="4106755" y="1414131"/>
                <a:ext cx="130641" cy="344093"/>
                <a:chOff x="3756026" y="425451"/>
                <a:chExt cx="1630363" cy="4294187"/>
              </a:xfrm>
              <a:grpFill/>
            </p:grpSpPr>
            <p:sp>
              <p:nvSpPr>
                <p:cNvPr id="18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2" name="Group 1721"/>
              <p:cNvGrpSpPr/>
              <p:nvPr/>
            </p:nvGrpSpPr>
            <p:grpSpPr>
              <a:xfrm>
                <a:off x="4241022" y="1414131"/>
                <a:ext cx="130641" cy="344093"/>
                <a:chOff x="3756026" y="425451"/>
                <a:chExt cx="1630363" cy="4294187"/>
              </a:xfrm>
              <a:grpFill/>
            </p:grpSpPr>
            <p:sp>
              <p:nvSpPr>
                <p:cNvPr id="183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3" name="Group 1722"/>
              <p:cNvGrpSpPr/>
              <p:nvPr/>
            </p:nvGrpSpPr>
            <p:grpSpPr>
              <a:xfrm>
                <a:off x="4375289" y="1414131"/>
                <a:ext cx="130641" cy="344093"/>
                <a:chOff x="3756026" y="425451"/>
                <a:chExt cx="1630363" cy="4294187"/>
              </a:xfrm>
              <a:grpFill/>
            </p:grpSpPr>
            <p:sp>
              <p:nvSpPr>
                <p:cNvPr id="182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4" name="Group 1723"/>
              <p:cNvGrpSpPr/>
              <p:nvPr/>
            </p:nvGrpSpPr>
            <p:grpSpPr>
              <a:xfrm>
                <a:off x="4509556" y="1414131"/>
                <a:ext cx="130641" cy="344093"/>
                <a:chOff x="3756026" y="425451"/>
                <a:chExt cx="1630363" cy="4294187"/>
              </a:xfrm>
              <a:grpFill/>
            </p:grpSpPr>
            <p:sp>
              <p:nvSpPr>
                <p:cNvPr id="18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5" name="Group 1724"/>
              <p:cNvGrpSpPr/>
              <p:nvPr/>
            </p:nvGrpSpPr>
            <p:grpSpPr>
              <a:xfrm>
                <a:off x="4643823" y="1414131"/>
                <a:ext cx="130641" cy="344093"/>
                <a:chOff x="3756026" y="425451"/>
                <a:chExt cx="1630363" cy="4294187"/>
              </a:xfrm>
              <a:grpFill/>
            </p:grpSpPr>
            <p:sp>
              <p:nvSpPr>
                <p:cNvPr id="182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6" name="Group 1725"/>
              <p:cNvGrpSpPr/>
              <p:nvPr/>
            </p:nvGrpSpPr>
            <p:grpSpPr>
              <a:xfrm>
                <a:off x="4778090" y="1414131"/>
                <a:ext cx="130641" cy="344093"/>
                <a:chOff x="3756026" y="425451"/>
                <a:chExt cx="1630363" cy="4294187"/>
              </a:xfrm>
              <a:grpFill/>
            </p:grpSpPr>
            <p:sp>
              <p:nvSpPr>
                <p:cNvPr id="182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7" name="Group 1726"/>
              <p:cNvGrpSpPr/>
              <p:nvPr/>
            </p:nvGrpSpPr>
            <p:grpSpPr>
              <a:xfrm>
                <a:off x="4912357" y="1414131"/>
                <a:ext cx="130641" cy="344093"/>
                <a:chOff x="3756026" y="425451"/>
                <a:chExt cx="1630363" cy="4294187"/>
              </a:xfrm>
              <a:grpFill/>
            </p:grpSpPr>
            <p:sp>
              <p:nvSpPr>
                <p:cNvPr id="18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8" name="Group 1727"/>
              <p:cNvGrpSpPr/>
              <p:nvPr/>
            </p:nvGrpSpPr>
            <p:grpSpPr>
              <a:xfrm>
                <a:off x="5046624" y="1414131"/>
                <a:ext cx="130641" cy="344093"/>
                <a:chOff x="3756026" y="425451"/>
                <a:chExt cx="1630363" cy="4294187"/>
              </a:xfrm>
              <a:grpFill/>
            </p:grpSpPr>
            <p:sp>
              <p:nvSpPr>
                <p:cNvPr id="181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29" name="Group 1728"/>
              <p:cNvGrpSpPr/>
              <p:nvPr/>
            </p:nvGrpSpPr>
            <p:grpSpPr>
              <a:xfrm>
                <a:off x="5180891" y="1414131"/>
                <a:ext cx="130641" cy="344093"/>
                <a:chOff x="3756026" y="425451"/>
                <a:chExt cx="1630363" cy="4294187"/>
              </a:xfrm>
              <a:grpFill/>
            </p:grpSpPr>
            <p:sp>
              <p:nvSpPr>
                <p:cNvPr id="181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0" name="Group 1729"/>
              <p:cNvGrpSpPr/>
              <p:nvPr/>
            </p:nvGrpSpPr>
            <p:grpSpPr>
              <a:xfrm>
                <a:off x="5315158" y="1414131"/>
                <a:ext cx="130641" cy="344093"/>
                <a:chOff x="3756026" y="425451"/>
                <a:chExt cx="1630363" cy="4294187"/>
              </a:xfrm>
              <a:grpFill/>
            </p:grpSpPr>
            <p:sp>
              <p:nvSpPr>
                <p:cNvPr id="18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1" name="Group 1730"/>
              <p:cNvGrpSpPr/>
              <p:nvPr/>
            </p:nvGrpSpPr>
            <p:grpSpPr>
              <a:xfrm>
                <a:off x="5449425" y="1414131"/>
                <a:ext cx="130641" cy="344093"/>
                <a:chOff x="3756026" y="425451"/>
                <a:chExt cx="1630363" cy="4294187"/>
              </a:xfrm>
              <a:grpFill/>
            </p:grpSpPr>
            <p:sp>
              <p:nvSpPr>
                <p:cNvPr id="181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2" name="Group 1731"/>
              <p:cNvGrpSpPr/>
              <p:nvPr/>
            </p:nvGrpSpPr>
            <p:grpSpPr>
              <a:xfrm>
                <a:off x="5583692" y="1414131"/>
                <a:ext cx="130641" cy="344093"/>
                <a:chOff x="3756026" y="425451"/>
                <a:chExt cx="1630363" cy="4294187"/>
              </a:xfrm>
              <a:grpFill/>
            </p:grpSpPr>
            <p:sp>
              <p:nvSpPr>
                <p:cNvPr id="181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3" name="Group 1732"/>
              <p:cNvGrpSpPr/>
              <p:nvPr/>
            </p:nvGrpSpPr>
            <p:grpSpPr>
              <a:xfrm>
                <a:off x="5717959" y="1414131"/>
                <a:ext cx="130641" cy="344093"/>
                <a:chOff x="3756026" y="425451"/>
                <a:chExt cx="1630363" cy="4294187"/>
              </a:xfrm>
              <a:grpFill/>
            </p:grpSpPr>
            <p:sp>
              <p:nvSpPr>
                <p:cNvPr id="180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4" name="Group 1733"/>
              <p:cNvGrpSpPr/>
              <p:nvPr/>
            </p:nvGrpSpPr>
            <p:grpSpPr>
              <a:xfrm>
                <a:off x="5852226" y="1414131"/>
                <a:ext cx="130641" cy="344093"/>
                <a:chOff x="3756026" y="425451"/>
                <a:chExt cx="1630363" cy="4294187"/>
              </a:xfrm>
              <a:grpFill/>
            </p:grpSpPr>
            <p:sp>
              <p:nvSpPr>
                <p:cNvPr id="180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5" name="Group 1734"/>
              <p:cNvGrpSpPr/>
              <p:nvPr/>
            </p:nvGrpSpPr>
            <p:grpSpPr>
              <a:xfrm>
                <a:off x="5986493" y="1414131"/>
                <a:ext cx="130641" cy="344093"/>
                <a:chOff x="3756026" y="425451"/>
                <a:chExt cx="1630363" cy="4294187"/>
              </a:xfrm>
              <a:grpFill/>
            </p:grpSpPr>
            <p:sp>
              <p:nvSpPr>
                <p:cNvPr id="18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6" name="Group 1735"/>
              <p:cNvGrpSpPr/>
              <p:nvPr/>
            </p:nvGrpSpPr>
            <p:grpSpPr>
              <a:xfrm>
                <a:off x="6120760" y="1414131"/>
                <a:ext cx="130641" cy="344093"/>
                <a:chOff x="3756026" y="425451"/>
                <a:chExt cx="1630363" cy="4294187"/>
              </a:xfrm>
              <a:grpFill/>
            </p:grpSpPr>
            <p:sp>
              <p:nvSpPr>
                <p:cNvPr id="180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7" name="Group 1736"/>
              <p:cNvGrpSpPr/>
              <p:nvPr/>
            </p:nvGrpSpPr>
            <p:grpSpPr>
              <a:xfrm>
                <a:off x="6255027" y="1414131"/>
                <a:ext cx="130641" cy="344093"/>
                <a:chOff x="3756026" y="425451"/>
                <a:chExt cx="1630363" cy="4294187"/>
              </a:xfrm>
              <a:grpFill/>
            </p:grpSpPr>
            <p:sp>
              <p:nvSpPr>
                <p:cNvPr id="180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8" name="Group 1737"/>
              <p:cNvGrpSpPr/>
              <p:nvPr/>
            </p:nvGrpSpPr>
            <p:grpSpPr>
              <a:xfrm>
                <a:off x="6389294" y="1414131"/>
                <a:ext cx="130641" cy="344093"/>
                <a:chOff x="3756026" y="425451"/>
                <a:chExt cx="1630363" cy="4294187"/>
              </a:xfrm>
              <a:grpFill/>
            </p:grpSpPr>
            <p:sp>
              <p:nvSpPr>
                <p:cNvPr id="17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9" name="Group 1738"/>
              <p:cNvGrpSpPr/>
              <p:nvPr/>
            </p:nvGrpSpPr>
            <p:grpSpPr>
              <a:xfrm>
                <a:off x="6523561" y="1414131"/>
                <a:ext cx="130641" cy="344093"/>
                <a:chOff x="3756026" y="425451"/>
                <a:chExt cx="1630363" cy="4294187"/>
              </a:xfrm>
              <a:grpFill/>
            </p:grpSpPr>
            <p:sp>
              <p:nvSpPr>
                <p:cNvPr id="17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0" name="Group 1739"/>
              <p:cNvGrpSpPr/>
              <p:nvPr/>
            </p:nvGrpSpPr>
            <p:grpSpPr>
              <a:xfrm>
                <a:off x="6657828" y="1414131"/>
                <a:ext cx="130641" cy="344093"/>
                <a:chOff x="3756026" y="425451"/>
                <a:chExt cx="1630363" cy="4294187"/>
              </a:xfrm>
              <a:grpFill/>
            </p:grpSpPr>
            <p:sp>
              <p:nvSpPr>
                <p:cNvPr id="179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1" name="Group 1740"/>
              <p:cNvGrpSpPr/>
              <p:nvPr/>
            </p:nvGrpSpPr>
            <p:grpSpPr>
              <a:xfrm>
                <a:off x="6792095" y="1414131"/>
                <a:ext cx="130641" cy="344093"/>
                <a:chOff x="3756026" y="425451"/>
                <a:chExt cx="1630363" cy="4294187"/>
              </a:xfrm>
              <a:grpFill/>
            </p:grpSpPr>
            <p:sp>
              <p:nvSpPr>
                <p:cNvPr id="17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2" name="Group 1741"/>
              <p:cNvGrpSpPr/>
              <p:nvPr/>
            </p:nvGrpSpPr>
            <p:grpSpPr>
              <a:xfrm>
                <a:off x="6926362" y="1414131"/>
                <a:ext cx="130641" cy="344093"/>
                <a:chOff x="3756026" y="425451"/>
                <a:chExt cx="1630363" cy="4294187"/>
              </a:xfrm>
              <a:grpFill/>
            </p:grpSpPr>
            <p:sp>
              <p:nvSpPr>
                <p:cNvPr id="17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3" name="Group 1742"/>
              <p:cNvGrpSpPr/>
              <p:nvPr/>
            </p:nvGrpSpPr>
            <p:grpSpPr>
              <a:xfrm>
                <a:off x="7060629" y="1414131"/>
                <a:ext cx="130641" cy="344093"/>
                <a:chOff x="3756026" y="425451"/>
                <a:chExt cx="1630363" cy="4294187"/>
              </a:xfrm>
              <a:grpFill/>
            </p:grpSpPr>
            <p:sp>
              <p:nvSpPr>
                <p:cNvPr id="178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4" name="Group 1743"/>
              <p:cNvGrpSpPr/>
              <p:nvPr/>
            </p:nvGrpSpPr>
            <p:grpSpPr>
              <a:xfrm>
                <a:off x="7194896" y="1414131"/>
                <a:ext cx="130641" cy="344093"/>
                <a:chOff x="3756026" y="425451"/>
                <a:chExt cx="1630363" cy="4294187"/>
              </a:xfrm>
              <a:grpFill/>
            </p:grpSpPr>
            <p:sp>
              <p:nvSpPr>
                <p:cNvPr id="17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5" name="Group 1744"/>
              <p:cNvGrpSpPr/>
              <p:nvPr/>
            </p:nvGrpSpPr>
            <p:grpSpPr>
              <a:xfrm>
                <a:off x="7329163" y="1414131"/>
                <a:ext cx="130641" cy="344093"/>
                <a:chOff x="3756026" y="425451"/>
                <a:chExt cx="1630363" cy="4294187"/>
              </a:xfrm>
              <a:grpFill/>
            </p:grpSpPr>
            <p:sp>
              <p:nvSpPr>
                <p:cNvPr id="17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6" name="Group 1745"/>
              <p:cNvGrpSpPr/>
              <p:nvPr/>
            </p:nvGrpSpPr>
            <p:grpSpPr>
              <a:xfrm>
                <a:off x="7463430" y="1414131"/>
                <a:ext cx="130641" cy="344093"/>
                <a:chOff x="3756026" y="425451"/>
                <a:chExt cx="1630363" cy="4294187"/>
              </a:xfrm>
              <a:grpFill/>
            </p:grpSpPr>
            <p:sp>
              <p:nvSpPr>
                <p:cNvPr id="178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7" name="Group 1746"/>
              <p:cNvGrpSpPr/>
              <p:nvPr/>
            </p:nvGrpSpPr>
            <p:grpSpPr>
              <a:xfrm>
                <a:off x="7597697" y="1414131"/>
                <a:ext cx="130641" cy="344093"/>
                <a:chOff x="3756026" y="425451"/>
                <a:chExt cx="1630363" cy="4294187"/>
              </a:xfrm>
              <a:grpFill/>
            </p:grpSpPr>
            <p:sp>
              <p:nvSpPr>
                <p:cNvPr id="17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8" name="Group 1747"/>
              <p:cNvGrpSpPr/>
              <p:nvPr/>
            </p:nvGrpSpPr>
            <p:grpSpPr>
              <a:xfrm>
                <a:off x="7731964" y="1414131"/>
                <a:ext cx="130641" cy="344093"/>
                <a:chOff x="3756026" y="425451"/>
                <a:chExt cx="1630363" cy="4294187"/>
              </a:xfrm>
              <a:grpFill/>
            </p:grpSpPr>
            <p:sp>
              <p:nvSpPr>
                <p:cNvPr id="17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49" name="Group 1748"/>
              <p:cNvGrpSpPr/>
              <p:nvPr/>
            </p:nvGrpSpPr>
            <p:grpSpPr>
              <a:xfrm>
                <a:off x="7866231" y="1414131"/>
                <a:ext cx="130641" cy="344093"/>
                <a:chOff x="3756026" y="425451"/>
                <a:chExt cx="1630363" cy="4294187"/>
              </a:xfrm>
              <a:grpFill/>
            </p:grpSpPr>
            <p:sp>
              <p:nvSpPr>
                <p:cNvPr id="177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0" name="Group 1749"/>
              <p:cNvGrpSpPr/>
              <p:nvPr/>
            </p:nvGrpSpPr>
            <p:grpSpPr>
              <a:xfrm>
                <a:off x="8000498" y="1414131"/>
                <a:ext cx="130641" cy="344093"/>
                <a:chOff x="3756026" y="425451"/>
                <a:chExt cx="1630363" cy="4294187"/>
              </a:xfrm>
              <a:grpFill/>
            </p:grpSpPr>
            <p:sp>
              <p:nvSpPr>
                <p:cNvPr id="17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1" name="Group 1750"/>
              <p:cNvGrpSpPr/>
              <p:nvPr/>
            </p:nvGrpSpPr>
            <p:grpSpPr>
              <a:xfrm>
                <a:off x="8134765" y="1414131"/>
                <a:ext cx="130641" cy="344093"/>
                <a:chOff x="3756026" y="425451"/>
                <a:chExt cx="1630363" cy="4294187"/>
              </a:xfrm>
              <a:grpFill/>
            </p:grpSpPr>
            <p:sp>
              <p:nvSpPr>
                <p:cNvPr id="17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2" name="Group 1751"/>
              <p:cNvGrpSpPr/>
              <p:nvPr/>
            </p:nvGrpSpPr>
            <p:grpSpPr>
              <a:xfrm>
                <a:off x="8269032" y="1414131"/>
                <a:ext cx="130641" cy="344093"/>
                <a:chOff x="3756026" y="425451"/>
                <a:chExt cx="1630363" cy="4294187"/>
              </a:xfrm>
              <a:grpFill/>
            </p:grpSpPr>
            <p:sp>
              <p:nvSpPr>
                <p:cNvPr id="177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3" name="Group 1752"/>
              <p:cNvGrpSpPr/>
              <p:nvPr/>
            </p:nvGrpSpPr>
            <p:grpSpPr>
              <a:xfrm>
                <a:off x="8403299" y="1414131"/>
                <a:ext cx="130641" cy="344093"/>
                <a:chOff x="3756026" y="425451"/>
                <a:chExt cx="1630363" cy="4294187"/>
              </a:xfrm>
              <a:grpFill/>
            </p:grpSpPr>
            <p:sp>
              <p:nvSpPr>
                <p:cNvPr id="17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4" name="Group 1753"/>
              <p:cNvGrpSpPr/>
              <p:nvPr/>
            </p:nvGrpSpPr>
            <p:grpSpPr>
              <a:xfrm>
                <a:off x="8537566" y="1414131"/>
                <a:ext cx="130641" cy="344093"/>
                <a:chOff x="3756026" y="425451"/>
                <a:chExt cx="1630363" cy="4294187"/>
              </a:xfrm>
              <a:grpFill/>
            </p:grpSpPr>
            <p:sp>
              <p:nvSpPr>
                <p:cNvPr id="17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5" name="Group 1754"/>
              <p:cNvGrpSpPr/>
              <p:nvPr/>
            </p:nvGrpSpPr>
            <p:grpSpPr>
              <a:xfrm>
                <a:off x="8671833" y="1414131"/>
                <a:ext cx="130641" cy="344093"/>
                <a:chOff x="3756026" y="425451"/>
                <a:chExt cx="1630363" cy="4294187"/>
              </a:xfrm>
              <a:grpFill/>
            </p:grpSpPr>
            <p:sp>
              <p:nvSpPr>
                <p:cNvPr id="176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6" name="Group 1755"/>
              <p:cNvGrpSpPr/>
              <p:nvPr/>
            </p:nvGrpSpPr>
            <p:grpSpPr>
              <a:xfrm>
                <a:off x="8806100" y="1414131"/>
                <a:ext cx="130641" cy="344093"/>
                <a:chOff x="3756026" y="425451"/>
                <a:chExt cx="1630363" cy="4294187"/>
              </a:xfrm>
              <a:grpFill/>
            </p:grpSpPr>
            <p:sp>
              <p:nvSpPr>
                <p:cNvPr id="17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7" name="Group 1756"/>
              <p:cNvGrpSpPr/>
              <p:nvPr/>
            </p:nvGrpSpPr>
            <p:grpSpPr>
              <a:xfrm>
                <a:off x="8940367" y="1414131"/>
                <a:ext cx="130641" cy="344093"/>
                <a:chOff x="3756026" y="425451"/>
                <a:chExt cx="1630363" cy="4294187"/>
              </a:xfrm>
              <a:grpFill/>
            </p:grpSpPr>
            <p:sp>
              <p:nvSpPr>
                <p:cNvPr id="176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58" name="Group 1757"/>
              <p:cNvGrpSpPr/>
              <p:nvPr/>
            </p:nvGrpSpPr>
            <p:grpSpPr>
              <a:xfrm>
                <a:off x="9074610" y="1414131"/>
                <a:ext cx="130641" cy="344093"/>
                <a:chOff x="3756026" y="425451"/>
                <a:chExt cx="1630363" cy="4294187"/>
              </a:xfrm>
              <a:grpFill/>
            </p:grpSpPr>
            <p:sp>
              <p:nvSpPr>
                <p:cNvPr id="175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897" name="Group 1896"/>
            <p:cNvGrpSpPr/>
            <p:nvPr/>
          </p:nvGrpSpPr>
          <p:grpSpPr>
            <a:xfrm>
              <a:off x="-95803" y="3920102"/>
              <a:ext cx="9392203" cy="344093"/>
              <a:chOff x="-95803" y="1776440"/>
              <a:chExt cx="9392203" cy="344093"/>
            </a:xfrm>
            <a:grpFill/>
          </p:grpSpPr>
          <p:grpSp>
            <p:nvGrpSpPr>
              <p:cNvPr id="1898" name="Group 1897"/>
              <p:cNvGrpSpPr/>
              <p:nvPr/>
            </p:nvGrpSpPr>
            <p:grpSpPr>
              <a:xfrm>
                <a:off x="35627" y="1776440"/>
                <a:ext cx="130641" cy="344093"/>
                <a:chOff x="3756026" y="425451"/>
                <a:chExt cx="1630363" cy="4294187"/>
              </a:xfrm>
              <a:grpFill/>
            </p:grpSpPr>
            <p:sp>
              <p:nvSpPr>
                <p:cNvPr id="21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99" name="Group 1898"/>
              <p:cNvGrpSpPr/>
              <p:nvPr/>
            </p:nvGrpSpPr>
            <p:grpSpPr>
              <a:xfrm>
                <a:off x="169894" y="1776440"/>
                <a:ext cx="130641" cy="344093"/>
                <a:chOff x="3756026" y="425451"/>
                <a:chExt cx="1630363" cy="4294187"/>
              </a:xfrm>
              <a:grpFill/>
            </p:grpSpPr>
            <p:sp>
              <p:nvSpPr>
                <p:cNvPr id="21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0" name="Group 1899"/>
              <p:cNvGrpSpPr/>
              <p:nvPr/>
            </p:nvGrpSpPr>
            <p:grpSpPr>
              <a:xfrm>
                <a:off x="304161" y="1776440"/>
                <a:ext cx="130641" cy="344093"/>
                <a:chOff x="3756026" y="425451"/>
                <a:chExt cx="1630363" cy="4294187"/>
              </a:xfrm>
              <a:grpFill/>
            </p:grpSpPr>
            <p:sp>
              <p:nvSpPr>
                <p:cNvPr id="21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1" name="Group 1900"/>
              <p:cNvGrpSpPr/>
              <p:nvPr/>
            </p:nvGrpSpPr>
            <p:grpSpPr>
              <a:xfrm>
                <a:off x="438428" y="1776440"/>
                <a:ext cx="130641" cy="344093"/>
                <a:chOff x="3756026" y="425451"/>
                <a:chExt cx="1630363" cy="4294187"/>
              </a:xfrm>
              <a:grpFill/>
            </p:grpSpPr>
            <p:sp>
              <p:nvSpPr>
                <p:cNvPr id="21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2" name="Group 1901"/>
              <p:cNvGrpSpPr/>
              <p:nvPr/>
            </p:nvGrpSpPr>
            <p:grpSpPr>
              <a:xfrm>
                <a:off x="572695" y="1776440"/>
                <a:ext cx="130641" cy="344093"/>
                <a:chOff x="3756026" y="425451"/>
                <a:chExt cx="1630363" cy="4294187"/>
              </a:xfrm>
              <a:grpFill/>
            </p:grpSpPr>
            <p:sp>
              <p:nvSpPr>
                <p:cNvPr id="20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3" name="Group 1902"/>
              <p:cNvGrpSpPr/>
              <p:nvPr/>
            </p:nvGrpSpPr>
            <p:grpSpPr>
              <a:xfrm>
                <a:off x="706962" y="1776440"/>
                <a:ext cx="130641" cy="344093"/>
                <a:chOff x="3756026" y="425451"/>
                <a:chExt cx="1630363" cy="4294187"/>
              </a:xfrm>
              <a:grpFill/>
            </p:grpSpPr>
            <p:sp>
              <p:nvSpPr>
                <p:cNvPr id="20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4" name="Group 1903"/>
              <p:cNvGrpSpPr/>
              <p:nvPr/>
            </p:nvGrpSpPr>
            <p:grpSpPr>
              <a:xfrm>
                <a:off x="841229" y="1776440"/>
                <a:ext cx="130641" cy="344093"/>
                <a:chOff x="3756026" y="425451"/>
                <a:chExt cx="1630363" cy="4294187"/>
              </a:xfrm>
              <a:grpFill/>
            </p:grpSpPr>
            <p:sp>
              <p:nvSpPr>
                <p:cNvPr id="20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5" name="Group 1904"/>
              <p:cNvGrpSpPr/>
              <p:nvPr/>
            </p:nvGrpSpPr>
            <p:grpSpPr>
              <a:xfrm>
                <a:off x="975496" y="1776440"/>
                <a:ext cx="130641" cy="344093"/>
                <a:chOff x="3756026" y="425451"/>
                <a:chExt cx="1630363" cy="4294187"/>
              </a:xfrm>
              <a:grpFill/>
            </p:grpSpPr>
            <p:sp>
              <p:nvSpPr>
                <p:cNvPr id="20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6" name="Group 1905"/>
              <p:cNvGrpSpPr/>
              <p:nvPr/>
            </p:nvGrpSpPr>
            <p:grpSpPr>
              <a:xfrm>
                <a:off x="1109763" y="1776440"/>
                <a:ext cx="130641" cy="344093"/>
                <a:chOff x="3756026" y="425451"/>
                <a:chExt cx="1630363" cy="4294187"/>
              </a:xfrm>
              <a:grpFill/>
            </p:grpSpPr>
            <p:sp>
              <p:nvSpPr>
                <p:cNvPr id="20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7" name="Group 1906"/>
              <p:cNvGrpSpPr/>
              <p:nvPr/>
            </p:nvGrpSpPr>
            <p:grpSpPr>
              <a:xfrm>
                <a:off x="1244030" y="1776440"/>
                <a:ext cx="130641" cy="344093"/>
                <a:chOff x="3756026" y="425451"/>
                <a:chExt cx="1630363" cy="4294187"/>
              </a:xfrm>
              <a:grpFill/>
            </p:grpSpPr>
            <p:sp>
              <p:nvSpPr>
                <p:cNvPr id="20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8" name="Group 1907"/>
              <p:cNvGrpSpPr/>
              <p:nvPr/>
            </p:nvGrpSpPr>
            <p:grpSpPr>
              <a:xfrm>
                <a:off x="1378297" y="1776440"/>
                <a:ext cx="130641" cy="344093"/>
                <a:chOff x="3756026" y="425451"/>
                <a:chExt cx="1630363" cy="4294187"/>
              </a:xfrm>
              <a:grpFill/>
            </p:grpSpPr>
            <p:sp>
              <p:nvSpPr>
                <p:cNvPr id="20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09" name="Group 1908"/>
              <p:cNvGrpSpPr/>
              <p:nvPr/>
            </p:nvGrpSpPr>
            <p:grpSpPr>
              <a:xfrm>
                <a:off x="1512564" y="1776440"/>
                <a:ext cx="130641" cy="344093"/>
                <a:chOff x="3756026" y="425451"/>
                <a:chExt cx="1630363" cy="4294187"/>
              </a:xfrm>
              <a:grpFill/>
            </p:grpSpPr>
            <p:sp>
              <p:nvSpPr>
                <p:cNvPr id="20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0" name="Group 1909"/>
              <p:cNvGrpSpPr/>
              <p:nvPr/>
            </p:nvGrpSpPr>
            <p:grpSpPr>
              <a:xfrm>
                <a:off x="1646831" y="1776440"/>
                <a:ext cx="130641" cy="344093"/>
                <a:chOff x="3756026" y="425451"/>
                <a:chExt cx="1630363" cy="4294187"/>
              </a:xfrm>
              <a:grpFill/>
            </p:grpSpPr>
            <p:sp>
              <p:nvSpPr>
                <p:cNvPr id="20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1" name="Group 1910"/>
              <p:cNvGrpSpPr/>
              <p:nvPr/>
            </p:nvGrpSpPr>
            <p:grpSpPr>
              <a:xfrm>
                <a:off x="1781098" y="1776440"/>
                <a:ext cx="130641" cy="344093"/>
                <a:chOff x="3756026" y="425451"/>
                <a:chExt cx="1630363" cy="4294187"/>
              </a:xfrm>
              <a:grpFill/>
            </p:grpSpPr>
            <p:sp>
              <p:nvSpPr>
                <p:cNvPr id="20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2" name="Group 1911"/>
              <p:cNvGrpSpPr/>
              <p:nvPr/>
            </p:nvGrpSpPr>
            <p:grpSpPr>
              <a:xfrm>
                <a:off x="1915365" y="1776440"/>
                <a:ext cx="130641" cy="344093"/>
                <a:chOff x="3756026" y="425451"/>
                <a:chExt cx="1630363" cy="4294187"/>
              </a:xfrm>
              <a:grpFill/>
            </p:grpSpPr>
            <p:sp>
              <p:nvSpPr>
                <p:cNvPr id="20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3" name="Group 1912"/>
              <p:cNvGrpSpPr/>
              <p:nvPr/>
            </p:nvGrpSpPr>
            <p:grpSpPr>
              <a:xfrm>
                <a:off x="2049632" y="1776440"/>
                <a:ext cx="130641" cy="344093"/>
                <a:chOff x="3756026" y="425451"/>
                <a:chExt cx="1630363" cy="4294187"/>
              </a:xfrm>
              <a:grpFill/>
            </p:grpSpPr>
            <p:sp>
              <p:nvSpPr>
                <p:cNvPr id="20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4" name="Group 1913"/>
              <p:cNvGrpSpPr/>
              <p:nvPr/>
            </p:nvGrpSpPr>
            <p:grpSpPr>
              <a:xfrm>
                <a:off x="2183899" y="1776440"/>
                <a:ext cx="130641" cy="344093"/>
                <a:chOff x="3756026" y="425451"/>
                <a:chExt cx="1630363" cy="4294187"/>
              </a:xfrm>
              <a:grpFill/>
            </p:grpSpPr>
            <p:sp>
              <p:nvSpPr>
                <p:cNvPr id="20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5" name="Group 1914"/>
              <p:cNvGrpSpPr/>
              <p:nvPr/>
            </p:nvGrpSpPr>
            <p:grpSpPr>
              <a:xfrm>
                <a:off x="2318166" y="1776440"/>
                <a:ext cx="130641" cy="344093"/>
                <a:chOff x="3756026" y="425451"/>
                <a:chExt cx="1630363" cy="4294187"/>
              </a:xfrm>
              <a:grpFill/>
            </p:grpSpPr>
            <p:sp>
              <p:nvSpPr>
                <p:cNvPr id="20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6" name="Group 1915"/>
              <p:cNvGrpSpPr/>
              <p:nvPr/>
            </p:nvGrpSpPr>
            <p:grpSpPr>
              <a:xfrm>
                <a:off x="2452433" y="1776440"/>
                <a:ext cx="130641" cy="344093"/>
                <a:chOff x="3756026" y="425451"/>
                <a:chExt cx="1630363" cy="4294187"/>
              </a:xfrm>
              <a:grpFill/>
            </p:grpSpPr>
            <p:sp>
              <p:nvSpPr>
                <p:cNvPr id="20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7" name="Group 1916"/>
              <p:cNvGrpSpPr/>
              <p:nvPr/>
            </p:nvGrpSpPr>
            <p:grpSpPr>
              <a:xfrm>
                <a:off x="2586700" y="1776440"/>
                <a:ext cx="130641" cy="344093"/>
                <a:chOff x="3756026" y="425451"/>
                <a:chExt cx="1630363" cy="4294187"/>
              </a:xfrm>
              <a:grpFill/>
            </p:grpSpPr>
            <p:sp>
              <p:nvSpPr>
                <p:cNvPr id="20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8" name="Group 1917"/>
              <p:cNvGrpSpPr/>
              <p:nvPr/>
            </p:nvGrpSpPr>
            <p:grpSpPr>
              <a:xfrm>
                <a:off x="2720967" y="1776440"/>
                <a:ext cx="130641" cy="344093"/>
                <a:chOff x="3756026" y="425451"/>
                <a:chExt cx="1630363" cy="4294187"/>
              </a:xfrm>
              <a:grpFill/>
            </p:grpSpPr>
            <p:sp>
              <p:nvSpPr>
                <p:cNvPr id="20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9" name="Group 1918"/>
              <p:cNvGrpSpPr/>
              <p:nvPr/>
            </p:nvGrpSpPr>
            <p:grpSpPr>
              <a:xfrm>
                <a:off x="2855234" y="1776440"/>
                <a:ext cx="130641" cy="344093"/>
                <a:chOff x="3756026" y="425451"/>
                <a:chExt cx="1630363" cy="4294187"/>
              </a:xfrm>
              <a:grpFill/>
            </p:grpSpPr>
            <p:sp>
              <p:nvSpPr>
                <p:cNvPr id="20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0" name="Group 1919"/>
              <p:cNvGrpSpPr/>
              <p:nvPr/>
            </p:nvGrpSpPr>
            <p:grpSpPr>
              <a:xfrm>
                <a:off x="2989501" y="1776440"/>
                <a:ext cx="130641" cy="344093"/>
                <a:chOff x="3756026" y="425451"/>
                <a:chExt cx="1630363" cy="4294187"/>
              </a:xfrm>
              <a:grpFill/>
            </p:grpSpPr>
            <p:sp>
              <p:nvSpPr>
                <p:cNvPr id="20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1" name="Group 1920"/>
              <p:cNvGrpSpPr/>
              <p:nvPr/>
            </p:nvGrpSpPr>
            <p:grpSpPr>
              <a:xfrm>
                <a:off x="3123768" y="1776440"/>
                <a:ext cx="130641" cy="344093"/>
                <a:chOff x="3756026" y="425451"/>
                <a:chExt cx="1630363" cy="4294187"/>
              </a:xfrm>
              <a:grpFill/>
            </p:grpSpPr>
            <p:sp>
              <p:nvSpPr>
                <p:cNvPr id="20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2" name="Group 1921"/>
              <p:cNvGrpSpPr/>
              <p:nvPr/>
            </p:nvGrpSpPr>
            <p:grpSpPr>
              <a:xfrm>
                <a:off x="3258035" y="1776440"/>
                <a:ext cx="130641" cy="344093"/>
                <a:chOff x="3756026" y="425451"/>
                <a:chExt cx="1630363" cy="4294187"/>
              </a:xfrm>
              <a:grpFill/>
            </p:grpSpPr>
            <p:sp>
              <p:nvSpPr>
                <p:cNvPr id="20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3" name="Group 1922"/>
              <p:cNvGrpSpPr/>
              <p:nvPr/>
            </p:nvGrpSpPr>
            <p:grpSpPr>
              <a:xfrm>
                <a:off x="3392302" y="1776440"/>
                <a:ext cx="130641" cy="344093"/>
                <a:chOff x="3756026" y="425451"/>
                <a:chExt cx="1630363" cy="4294187"/>
              </a:xfrm>
              <a:grpFill/>
            </p:grpSpPr>
            <p:sp>
              <p:nvSpPr>
                <p:cNvPr id="20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4" name="Group 1923"/>
              <p:cNvGrpSpPr/>
              <p:nvPr/>
            </p:nvGrpSpPr>
            <p:grpSpPr>
              <a:xfrm>
                <a:off x="3526569" y="1776440"/>
                <a:ext cx="130641" cy="344093"/>
                <a:chOff x="3756026" y="425451"/>
                <a:chExt cx="1630363" cy="4294187"/>
              </a:xfrm>
              <a:grpFill/>
            </p:grpSpPr>
            <p:sp>
              <p:nvSpPr>
                <p:cNvPr id="20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5" name="Group 1924"/>
              <p:cNvGrpSpPr/>
              <p:nvPr/>
            </p:nvGrpSpPr>
            <p:grpSpPr>
              <a:xfrm>
                <a:off x="3660836" y="1776440"/>
                <a:ext cx="130641" cy="344093"/>
                <a:chOff x="3756026" y="425451"/>
                <a:chExt cx="1630363" cy="4294187"/>
              </a:xfrm>
              <a:grpFill/>
            </p:grpSpPr>
            <p:sp>
              <p:nvSpPr>
                <p:cNvPr id="20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6" name="Group 1925"/>
              <p:cNvGrpSpPr/>
              <p:nvPr/>
            </p:nvGrpSpPr>
            <p:grpSpPr>
              <a:xfrm>
                <a:off x="3795103" y="1776440"/>
                <a:ext cx="130641" cy="344093"/>
                <a:chOff x="3756026" y="425451"/>
                <a:chExt cx="1630363" cy="4294187"/>
              </a:xfrm>
              <a:grpFill/>
            </p:grpSpPr>
            <p:sp>
              <p:nvSpPr>
                <p:cNvPr id="20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7" name="Group 1926"/>
              <p:cNvGrpSpPr/>
              <p:nvPr/>
            </p:nvGrpSpPr>
            <p:grpSpPr>
              <a:xfrm>
                <a:off x="3929370" y="1776440"/>
                <a:ext cx="130641" cy="344093"/>
                <a:chOff x="3756026" y="425451"/>
                <a:chExt cx="1630363" cy="4294187"/>
              </a:xfrm>
              <a:grpFill/>
            </p:grpSpPr>
            <p:sp>
              <p:nvSpPr>
                <p:cNvPr id="20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8" name="Group 1927"/>
              <p:cNvGrpSpPr/>
              <p:nvPr/>
            </p:nvGrpSpPr>
            <p:grpSpPr>
              <a:xfrm>
                <a:off x="4063637" y="1776440"/>
                <a:ext cx="130641" cy="344093"/>
                <a:chOff x="3756026" y="425451"/>
                <a:chExt cx="1630363" cy="4294187"/>
              </a:xfrm>
              <a:grpFill/>
            </p:grpSpPr>
            <p:sp>
              <p:nvSpPr>
                <p:cNvPr id="20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29" name="Group 1928"/>
              <p:cNvGrpSpPr/>
              <p:nvPr/>
            </p:nvGrpSpPr>
            <p:grpSpPr>
              <a:xfrm>
                <a:off x="4197904" y="1776440"/>
                <a:ext cx="130641" cy="344093"/>
                <a:chOff x="3756026" y="425451"/>
                <a:chExt cx="1630363" cy="4294187"/>
              </a:xfrm>
              <a:grpFill/>
            </p:grpSpPr>
            <p:sp>
              <p:nvSpPr>
                <p:cNvPr id="20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0" name="Group 1929"/>
              <p:cNvGrpSpPr/>
              <p:nvPr/>
            </p:nvGrpSpPr>
            <p:grpSpPr>
              <a:xfrm>
                <a:off x="4332171" y="1776440"/>
                <a:ext cx="130641" cy="344093"/>
                <a:chOff x="3756026" y="425451"/>
                <a:chExt cx="1630363" cy="4294187"/>
              </a:xfrm>
              <a:grpFill/>
            </p:grpSpPr>
            <p:sp>
              <p:nvSpPr>
                <p:cNvPr id="20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1" name="Group 1930"/>
              <p:cNvGrpSpPr/>
              <p:nvPr/>
            </p:nvGrpSpPr>
            <p:grpSpPr>
              <a:xfrm>
                <a:off x="4466438" y="1776440"/>
                <a:ext cx="130641" cy="344093"/>
                <a:chOff x="3756026" y="425451"/>
                <a:chExt cx="1630363" cy="4294187"/>
              </a:xfrm>
              <a:grpFill/>
            </p:grpSpPr>
            <p:sp>
              <p:nvSpPr>
                <p:cNvPr id="20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2" name="Group 1931"/>
              <p:cNvGrpSpPr/>
              <p:nvPr/>
            </p:nvGrpSpPr>
            <p:grpSpPr>
              <a:xfrm>
                <a:off x="4600705" y="1776440"/>
                <a:ext cx="130641" cy="344093"/>
                <a:chOff x="3756026" y="425451"/>
                <a:chExt cx="1630363" cy="4294187"/>
              </a:xfrm>
              <a:grpFill/>
            </p:grpSpPr>
            <p:sp>
              <p:nvSpPr>
                <p:cNvPr id="20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3" name="Group 1932"/>
              <p:cNvGrpSpPr/>
              <p:nvPr/>
            </p:nvGrpSpPr>
            <p:grpSpPr>
              <a:xfrm>
                <a:off x="4734972" y="1776440"/>
                <a:ext cx="130641" cy="344093"/>
                <a:chOff x="3756026" y="425451"/>
                <a:chExt cx="1630363" cy="4294187"/>
              </a:xfrm>
              <a:grpFill/>
            </p:grpSpPr>
            <p:sp>
              <p:nvSpPr>
                <p:cNvPr id="20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4" name="Group 1933"/>
              <p:cNvGrpSpPr/>
              <p:nvPr/>
            </p:nvGrpSpPr>
            <p:grpSpPr>
              <a:xfrm>
                <a:off x="4869239" y="1776440"/>
                <a:ext cx="130641" cy="344093"/>
                <a:chOff x="3756026" y="425451"/>
                <a:chExt cx="1630363" cy="4294187"/>
              </a:xfrm>
              <a:grpFill/>
            </p:grpSpPr>
            <p:sp>
              <p:nvSpPr>
                <p:cNvPr id="20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5" name="Group 1934"/>
              <p:cNvGrpSpPr/>
              <p:nvPr/>
            </p:nvGrpSpPr>
            <p:grpSpPr>
              <a:xfrm>
                <a:off x="5003506" y="1776440"/>
                <a:ext cx="130641" cy="344093"/>
                <a:chOff x="3756026" y="425451"/>
                <a:chExt cx="1630363" cy="4294187"/>
              </a:xfrm>
              <a:grpFill/>
            </p:grpSpPr>
            <p:sp>
              <p:nvSpPr>
                <p:cNvPr id="20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6" name="Group 1935"/>
              <p:cNvGrpSpPr/>
              <p:nvPr/>
            </p:nvGrpSpPr>
            <p:grpSpPr>
              <a:xfrm>
                <a:off x="5137773" y="1776440"/>
                <a:ext cx="130641" cy="344093"/>
                <a:chOff x="3756026" y="425451"/>
                <a:chExt cx="1630363" cy="4294187"/>
              </a:xfrm>
              <a:grpFill/>
            </p:grpSpPr>
            <p:sp>
              <p:nvSpPr>
                <p:cNvPr id="20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7" name="Group 1936"/>
              <p:cNvGrpSpPr/>
              <p:nvPr/>
            </p:nvGrpSpPr>
            <p:grpSpPr>
              <a:xfrm>
                <a:off x="5272040" y="1776440"/>
                <a:ext cx="130641" cy="344093"/>
                <a:chOff x="3756026" y="425451"/>
                <a:chExt cx="1630363" cy="4294187"/>
              </a:xfrm>
              <a:grpFill/>
            </p:grpSpPr>
            <p:sp>
              <p:nvSpPr>
                <p:cNvPr id="202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8" name="Group 1937"/>
              <p:cNvGrpSpPr/>
              <p:nvPr/>
            </p:nvGrpSpPr>
            <p:grpSpPr>
              <a:xfrm>
                <a:off x="5406307" y="1776440"/>
                <a:ext cx="130641" cy="344093"/>
                <a:chOff x="3756026" y="425451"/>
                <a:chExt cx="1630363" cy="4294187"/>
              </a:xfrm>
              <a:grpFill/>
            </p:grpSpPr>
            <p:sp>
              <p:nvSpPr>
                <p:cNvPr id="202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39" name="Group 1938"/>
              <p:cNvGrpSpPr/>
              <p:nvPr/>
            </p:nvGrpSpPr>
            <p:grpSpPr>
              <a:xfrm>
                <a:off x="5540574" y="1776440"/>
                <a:ext cx="130641" cy="344093"/>
                <a:chOff x="3756026" y="425451"/>
                <a:chExt cx="1630363" cy="4294187"/>
              </a:xfrm>
              <a:grpFill/>
            </p:grpSpPr>
            <p:sp>
              <p:nvSpPr>
                <p:cNvPr id="20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0" name="Group 1939"/>
              <p:cNvGrpSpPr/>
              <p:nvPr/>
            </p:nvGrpSpPr>
            <p:grpSpPr>
              <a:xfrm>
                <a:off x="5674841" y="1776440"/>
                <a:ext cx="130641" cy="344093"/>
                <a:chOff x="3756026" y="425451"/>
                <a:chExt cx="1630363" cy="4294187"/>
              </a:xfrm>
              <a:grpFill/>
            </p:grpSpPr>
            <p:sp>
              <p:nvSpPr>
                <p:cNvPr id="20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1" name="Group 1940"/>
              <p:cNvGrpSpPr/>
              <p:nvPr/>
            </p:nvGrpSpPr>
            <p:grpSpPr>
              <a:xfrm>
                <a:off x="5809108" y="1776440"/>
                <a:ext cx="130641" cy="344093"/>
                <a:chOff x="3756026" y="425451"/>
                <a:chExt cx="1630363" cy="4294187"/>
              </a:xfrm>
              <a:grpFill/>
            </p:grpSpPr>
            <p:sp>
              <p:nvSpPr>
                <p:cNvPr id="20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2" name="Group 1941"/>
              <p:cNvGrpSpPr/>
              <p:nvPr/>
            </p:nvGrpSpPr>
            <p:grpSpPr>
              <a:xfrm>
                <a:off x="5943375" y="1776440"/>
                <a:ext cx="130641" cy="344093"/>
                <a:chOff x="3756026" y="425451"/>
                <a:chExt cx="1630363" cy="4294187"/>
              </a:xfrm>
              <a:grpFill/>
            </p:grpSpPr>
            <p:sp>
              <p:nvSpPr>
                <p:cNvPr id="20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3" name="Group 1942"/>
              <p:cNvGrpSpPr/>
              <p:nvPr/>
            </p:nvGrpSpPr>
            <p:grpSpPr>
              <a:xfrm>
                <a:off x="6077642" y="1776440"/>
                <a:ext cx="130641" cy="344093"/>
                <a:chOff x="3756026" y="425451"/>
                <a:chExt cx="1630363" cy="4294187"/>
              </a:xfrm>
              <a:grpFill/>
            </p:grpSpPr>
            <p:sp>
              <p:nvSpPr>
                <p:cNvPr id="20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4" name="Group 1943"/>
              <p:cNvGrpSpPr/>
              <p:nvPr/>
            </p:nvGrpSpPr>
            <p:grpSpPr>
              <a:xfrm>
                <a:off x="6211909" y="1776440"/>
                <a:ext cx="130641" cy="344093"/>
                <a:chOff x="3756026" y="425451"/>
                <a:chExt cx="1630363" cy="4294187"/>
              </a:xfrm>
              <a:grpFill/>
            </p:grpSpPr>
            <p:sp>
              <p:nvSpPr>
                <p:cNvPr id="20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5" name="Group 1944"/>
              <p:cNvGrpSpPr/>
              <p:nvPr/>
            </p:nvGrpSpPr>
            <p:grpSpPr>
              <a:xfrm>
                <a:off x="6346176" y="1776440"/>
                <a:ext cx="130641" cy="344093"/>
                <a:chOff x="3756026" y="425451"/>
                <a:chExt cx="1630363" cy="4294187"/>
              </a:xfrm>
              <a:grpFill/>
            </p:grpSpPr>
            <p:sp>
              <p:nvSpPr>
                <p:cNvPr id="20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6" name="Group 1945"/>
              <p:cNvGrpSpPr/>
              <p:nvPr/>
            </p:nvGrpSpPr>
            <p:grpSpPr>
              <a:xfrm>
                <a:off x="6480443" y="1776440"/>
                <a:ext cx="130641" cy="344093"/>
                <a:chOff x="3756026" y="425451"/>
                <a:chExt cx="1630363" cy="4294187"/>
              </a:xfrm>
              <a:grpFill/>
            </p:grpSpPr>
            <p:sp>
              <p:nvSpPr>
                <p:cNvPr id="20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7" name="Group 1946"/>
              <p:cNvGrpSpPr/>
              <p:nvPr/>
            </p:nvGrpSpPr>
            <p:grpSpPr>
              <a:xfrm>
                <a:off x="6614710" y="1776440"/>
                <a:ext cx="130641" cy="344093"/>
                <a:chOff x="3756026" y="425451"/>
                <a:chExt cx="1630363" cy="4294187"/>
              </a:xfrm>
              <a:grpFill/>
            </p:grpSpPr>
            <p:sp>
              <p:nvSpPr>
                <p:cNvPr id="20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8" name="Group 1947"/>
              <p:cNvGrpSpPr/>
              <p:nvPr/>
            </p:nvGrpSpPr>
            <p:grpSpPr>
              <a:xfrm>
                <a:off x="6748977" y="1776440"/>
                <a:ext cx="130641" cy="344093"/>
                <a:chOff x="3756026" y="425451"/>
                <a:chExt cx="1630363" cy="4294187"/>
              </a:xfrm>
              <a:grpFill/>
            </p:grpSpPr>
            <p:sp>
              <p:nvSpPr>
                <p:cNvPr id="20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49" name="Group 1948"/>
              <p:cNvGrpSpPr/>
              <p:nvPr/>
            </p:nvGrpSpPr>
            <p:grpSpPr>
              <a:xfrm>
                <a:off x="6883244" y="1776440"/>
                <a:ext cx="130641" cy="344093"/>
                <a:chOff x="3756026" y="425451"/>
                <a:chExt cx="1630363" cy="4294187"/>
              </a:xfrm>
              <a:grpFill/>
            </p:grpSpPr>
            <p:sp>
              <p:nvSpPr>
                <p:cNvPr id="20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0" name="Group 1949"/>
              <p:cNvGrpSpPr/>
              <p:nvPr/>
            </p:nvGrpSpPr>
            <p:grpSpPr>
              <a:xfrm>
                <a:off x="7017511" y="1776440"/>
                <a:ext cx="130641" cy="344093"/>
                <a:chOff x="3756026" y="425451"/>
                <a:chExt cx="1630363" cy="4294187"/>
              </a:xfrm>
              <a:grpFill/>
            </p:grpSpPr>
            <p:sp>
              <p:nvSpPr>
                <p:cNvPr id="20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1" name="Group 1950"/>
              <p:cNvGrpSpPr/>
              <p:nvPr/>
            </p:nvGrpSpPr>
            <p:grpSpPr>
              <a:xfrm>
                <a:off x="7151778" y="1776440"/>
                <a:ext cx="130641" cy="344093"/>
                <a:chOff x="3756026" y="425451"/>
                <a:chExt cx="1630363" cy="4294187"/>
              </a:xfrm>
              <a:grpFill/>
            </p:grpSpPr>
            <p:sp>
              <p:nvSpPr>
                <p:cNvPr id="20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2" name="Group 1951"/>
              <p:cNvGrpSpPr/>
              <p:nvPr/>
            </p:nvGrpSpPr>
            <p:grpSpPr>
              <a:xfrm>
                <a:off x="7286045" y="1776440"/>
                <a:ext cx="130641" cy="344093"/>
                <a:chOff x="3756026" y="425451"/>
                <a:chExt cx="1630363" cy="4294187"/>
              </a:xfrm>
              <a:grpFill/>
            </p:grpSpPr>
            <p:sp>
              <p:nvSpPr>
                <p:cNvPr id="19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3" name="Group 1952"/>
              <p:cNvGrpSpPr/>
              <p:nvPr/>
            </p:nvGrpSpPr>
            <p:grpSpPr>
              <a:xfrm>
                <a:off x="7420312" y="1776440"/>
                <a:ext cx="130641" cy="344093"/>
                <a:chOff x="3756026" y="425451"/>
                <a:chExt cx="1630363" cy="4294187"/>
              </a:xfrm>
              <a:grpFill/>
            </p:grpSpPr>
            <p:sp>
              <p:nvSpPr>
                <p:cNvPr id="19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4" name="Group 1953"/>
              <p:cNvGrpSpPr/>
              <p:nvPr/>
            </p:nvGrpSpPr>
            <p:grpSpPr>
              <a:xfrm>
                <a:off x="7554579" y="1776440"/>
                <a:ext cx="130641" cy="344093"/>
                <a:chOff x="3756026" y="425451"/>
                <a:chExt cx="1630363" cy="4294187"/>
              </a:xfrm>
              <a:grpFill/>
            </p:grpSpPr>
            <p:sp>
              <p:nvSpPr>
                <p:cNvPr id="19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5" name="Group 1954"/>
              <p:cNvGrpSpPr/>
              <p:nvPr/>
            </p:nvGrpSpPr>
            <p:grpSpPr>
              <a:xfrm>
                <a:off x="7688846" y="1776440"/>
                <a:ext cx="130641" cy="344093"/>
                <a:chOff x="3756026" y="425451"/>
                <a:chExt cx="1630363" cy="4294187"/>
              </a:xfrm>
              <a:grpFill/>
            </p:grpSpPr>
            <p:sp>
              <p:nvSpPr>
                <p:cNvPr id="19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6" name="Group 1955"/>
              <p:cNvGrpSpPr/>
              <p:nvPr/>
            </p:nvGrpSpPr>
            <p:grpSpPr>
              <a:xfrm>
                <a:off x="7823113" y="1776440"/>
                <a:ext cx="130641" cy="344093"/>
                <a:chOff x="3756026" y="425451"/>
                <a:chExt cx="1630363" cy="4294187"/>
              </a:xfrm>
              <a:grpFill/>
            </p:grpSpPr>
            <p:sp>
              <p:nvSpPr>
                <p:cNvPr id="19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7" name="Group 1956"/>
              <p:cNvGrpSpPr/>
              <p:nvPr/>
            </p:nvGrpSpPr>
            <p:grpSpPr>
              <a:xfrm>
                <a:off x="7957380" y="1776440"/>
                <a:ext cx="130641" cy="344093"/>
                <a:chOff x="3756026" y="425451"/>
                <a:chExt cx="1630363" cy="4294187"/>
              </a:xfrm>
              <a:grpFill/>
            </p:grpSpPr>
            <p:sp>
              <p:nvSpPr>
                <p:cNvPr id="19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8" name="Group 1957"/>
              <p:cNvGrpSpPr/>
              <p:nvPr/>
            </p:nvGrpSpPr>
            <p:grpSpPr>
              <a:xfrm>
                <a:off x="8091647" y="1776440"/>
                <a:ext cx="130641" cy="344093"/>
                <a:chOff x="3756026" y="425451"/>
                <a:chExt cx="1630363" cy="4294187"/>
              </a:xfrm>
              <a:grpFill/>
            </p:grpSpPr>
            <p:sp>
              <p:nvSpPr>
                <p:cNvPr id="19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59" name="Group 1958"/>
              <p:cNvGrpSpPr/>
              <p:nvPr/>
            </p:nvGrpSpPr>
            <p:grpSpPr>
              <a:xfrm>
                <a:off x="8225914" y="1776440"/>
                <a:ext cx="130641" cy="344093"/>
                <a:chOff x="3756026" y="425451"/>
                <a:chExt cx="1630363" cy="4294187"/>
              </a:xfrm>
              <a:grpFill/>
            </p:grpSpPr>
            <p:sp>
              <p:nvSpPr>
                <p:cNvPr id="19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60" name="Group 1959"/>
              <p:cNvGrpSpPr/>
              <p:nvPr/>
            </p:nvGrpSpPr>
            <p:grpSpPr>
              <a:xfrm>
                <a:off x="8360181" y="1776440"/>
                <a:ext cx="130641" cy="344093"/>
                <a:chOff x="3756026" y="425451"/>
                <a:chExt cx="1630363" cy="4294187"/>
              </a:xfrm>
              <a:grpFill/>
            </p:grpSpPr>
            <p:sp>
              <p:nvSpPr>
                <p:cNvPr id="19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61" name="Group 1960"/>
              <p:cNvGrpSpPr/>
              <p:nvPr/>
            </p:nvGrpSpPr>
            <p:grpSpPr>
              <a:xfrm>
                <a:off x="8494448" y="1776440"/>
                <a:ext cx="130641" cy="344093"/>
                <a:chOff x="3756026" y="425451"/>
                <a:chExt cx="1630363" cy="4294187"/>
              </a:xfrm>
              <a:grpFill/>
            </p:grpSpPr>
            <p:sp>
              <p:nvSpPr>
                <p:cNvPr id="19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62" name="Group 1961"/>
              <p:cNvGrpSpPr/>
              <p:nvPr/>
            </p:nvGrpSpPr>
            <p:grpSpPr>
              <a:xfrm>
                <a:off x="8628715" y="1776440"/>
                <a:ext cx="130641" cy="344093"/>
                <a:chOff x="3756026" y="425451"/>
                <a:chExt cx="1630363" cy="4294187"/>
              </a:xfrm>
              <a:grpFill/>
            </p:grpSpPr>
            <p:sp>
              <p:nvSpPr>
                <p:cNvPr id="19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63" name="Group 1962"/>
              <p:cNvGrpSpPr/>
              <p:nvPr/>
            </p:nvGrpSpPr>
            <p:grpSpPr>
              <a:xfrm>
                <a:off x="8762982" y="1776440"/>
                <a:ext cx="130641" cy="344093"/>
                <a:chOff x="3756026" y="425451"/>
                <a:chExt cx="1630363" cy="4294187"/>
              </a:xfrm>
              <a:grpFill/>
            </p:grpSpPr>
            <p:sp>
              <p:nvSpPr>
                <p:cNvPr id="19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64" name="Group 1963"/>
              <p:cNvGrpSpPr/>
              <p:nvPr/>
            </p:nvGrpSpPr>
            <p:grpSpPr>
              <a:xfrm>
                <a:off x="8897249" y="1776440"/>
                <a:ext cx="130641" cy="344093"/>
                <a:chOff x="3756026" y="425451"/>
                <a:chExt cx="1630363" cy="4294187"/>
              </a:xfrm>
              <a:grpFill/>
            </p:grpSpPr>
            <p:sp>
              <p:nvSpPr>
                <p:cNvPr id="19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65" name="Group 1964"/>
              <p:cNvGrpSpPr/>
              <p:nvPr/>
            </p:nvGrpSpPr>
            <p:grpSpPr>
              <a:xfrm>
                <a:off x="9031516" y="1776440"/>
                <a:ext cx="130641" cy="344093"/>
                <a:chOff x="3756026" y="425451"/>
                <a:chExt cx="1630363" cy="4294187"/>
              </a:xfrm>
              <a:grpFill/>
            </p:grpSpPr>
            <p:sp>
              <p:nvSpPr>
                <p:cNvPr id="19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66" name="Group 1965"/>
              <p:cNvGrpSpPr/>
              <p:nvPr/>
            </p:nvGrpSpPr>
            <p:grpSpPr>
              <a:xfrm>
                <a:off x="9165759" y="1776440"/>
                <a:ext cx="130641" cy="344093"/>
                <a:chOff x="3756026" y="425451"/>
                <a:chExt cx="1630363" cy="4294187"/>
              </a:xfrm>
              <a:grpFill/>
            </p:grpSpPr>
            <p:sp>
              <p:nvSpPr>
                <p:cNvPr id="19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67" name="Group 1966"/>
              <p:cNvGrpSpPr/>
              <p:nvPr/>
            </p:nvGrpSpPr>
            <p:grpSpPr>
              <a:xfrm>
                <a:off x="-95803" y="1776440"/>
                <a:ext cx="130641" cy="344093"/>
                <a:chOff x="3756026" y="425451"/>
                <a:chExt cx="1630363" cy="4294187"/>
              </a:xfrm>
              <a:grpFill/>
            </p:grpSpPr>
            <p:sp>
              <p:nvSpPr>
                <p:cNvPr id="19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108" name="Group 2107"/>
            <p:cNvGrpSpPr/>
            <p:nvPr/>
          </p:nvGrpSpPr>
          <p:grpSpPr>
            <a:xfrm>
              <a:off x="-55522" y="2846114"/>
              <a:ext cx="9260773" cy="344093"/>
              <a:chOff x="-55522" y="1414131"/>
              <a:chExt cx="9260773" cy="344093"/>
            </a:xfrm>
            <a:grpFill/>
          </p:grpSpPr>
          <p:grpSp>
            <p:nvGrpSpPr>
              <p:cNvPr id="2109" name="Group 2108"/>
              <p:cNvGrpSpPr/>
              <p:nvPr/>
            </p:nvGrpSpPr>
            <p:grpSpPr>
              <a:xfrm>
                <a:off x="-55522" y="1414131"/>
                <a:ext cx="130641" cy="344093"/>
                <a:chOff x="3756026" y="425451"/>
                <a:chExt cx="1630363" cy="4294187"/>
              </a:xfrm>
              <a:grpFill/>
            </p:grpSpPr>
            <p:sp>
              <p:nvSpPr>
                <p:cNvPr id="23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0" name="Group 2109"/>
              <p:cNvGrpSpPr/>
              <p:nvPr/>
            </p:nvGrpSpPr>
            <p:grpSpPr>
              <a:xfrm>
                <a:off x="78745" y="1414131"/>
                <a:ext cx="130641" cy="344093"/>
                <a:chOff x="3756026" y="425451"/>
                <a:chExt cx="1630363" cy="4294187"/>
              </a:xfrm>
              <a:grpFill/>
            </p:grpSpPr>
            <p:sp>
              <p:nvSpPr>
                <p:cNvPr id="23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1" name="Group 2110"/>
              <p:cNvGrpSpPr/>
              <p:nvPr/>
            </p:nvGrpSpPr>
            <p:grpSpPr>
              <a:xfrm>
                <a:off x="213012" y="1414131"/>
                <a:ext cx="130641" cy="344093"/>
                <a:chOff x="3756026" y="425451"/>
                <a:chExt cx="1630363" cy="4294187"/>
              </a:xfrm>
              <a:grpFill/>
            </p:grpSpPr>
            <p:sp>
              <p:nvSpPr>
                <p:cNvPr id="23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2" name="Group 2111"/>
              <p:cNvGrpSpPr/>
              <p:nvPr/>
            </p:nvGrpSpPr>
            <p:grpSpPr>
              <a:xfrm>
                <a:off x="347279" y="1414131"/>
                <a:ext cx="130641" cy="344093"/>
                <a:chOff x="3756026" y="425451"/>
                <a:chExt cx="1630363" cy="4294187"/>
              </a:xfrm>
              <a:grpFill/>
            </p:grpSpPr>
            <p:sp>
              <p:nvSpPr>
                <p:cNvPr id="23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3" name="Group 2112"/>
              <p:cNvGrpSpPr/>
              <p:nvPr/>
            </p:nvGrpSpPr>
            <p:grpSpPr>
              <a:xfrm>
                <a:off x="481546" y="1414131"/>
                <a:ext cx="130641" cy="344093"/>
                <a:chOff x="3756026" y="425451"/>
                <a:chExt cx="1630363" cy="4294187"/>
              </a:xfrm>
              <a:grpFill/>
            </p:grpSpPr>
            <p:sp>
              <p:nvSpPr>
                <p:cNvPr id="23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4" name="Group 2113"/>
              <p:cNvGrpSpPr/>
              <p:nvPr/>
            </p:nvGrpSpPr>
            <p:grpSpPr>
              <a:xfrm>
                <a:off x="615813" y="1414131"/>
                <a:ext cx="130641" cy="344093"/>
                <a:chOff x="3756026" y="425451"/>
                <a:chExt cx="1630363" cy="4294187"/>
              </a:xfrm>
              <a:grpFill/>
            </p:grpSpPr>
            <p:sp>
              <p:nvSpPr>
                <p:cNvPr id="23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5" name="Group 2114"/>
              <p:cNvGrpSpPr/>
              <p:nvPr/>
            </p:nvGrpSpPr>
            <p:grpSpPr>
              <a:xfrm>
                <a:off x="750080" y="1414131"/>
                <a:ext cx="130641" cy="344093"/>
                <a:chOff x="3756026" y="425451"/>
                <a:chExt cx="1630363" cy="4294187"/>
              </a:xfrm>
              <a:grpFill/>
            </p:grpSpPr>
            <p:sp>
              <p:nvSpPr>
                <p:cNvPr id="23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6" name="Group 2115"/>
              <p:cNvGrpSpPr/>
              <p:nvPr/>
            </p:nvGrpSpPr>
            <p:grpSpPr>
              <a:xfrm>
                <a:off x="884347" y="1414131"/>
                <a:ext cx="130641" cy="344093"/>
                <a:chOff x="3756026" y="425451"/>
                <a:chExt cx="1630363" cy="4294187"/>
              </a:xfrm>
              <a:grpFill/>
            </p:grpSpPr>
            <p:sp>
              <p:nvSpPr>
                <p:cNvPr id="23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7" name="Group 2116"/>
              <p:cNvGrpSpPr/>
              <p:nvPr/>
            </p:nvGrpSpPr>
            <p:grpSpPr>
              <a:xfrm>
                <a:off x="1018614" y="1414131"/>
                <a:ext cx="130641" cy="344093"/>
                <a:chOff x="3756026" y="425451"/>
                <a:chExt cx="1630363" cy="4294187"/>
              </a:xfrm>
              <a:grpFill/>
            </p:grpSpPr>
            <p:sp>
              <p:nvSpPr>
                <p:cNvPr id="22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8" name="Group 2117"/>
              <p:cNvGrpSpPr/>
              <p:nvPr/>
            </p:nvGrpSpPr>
            <p:grpSpPr>
              <a:xfrm>
                <a:off x="1152881" y="1414131"/>
                <a:ext cx="130641" cy="344093"/>
                <a:chOff x="3756026" y="425451"/>
                <a:chExt cx="1630363" cy="4294187"/>
              </a:xfrm>
              <a:grpFill/>
            </p:grpSpPr>
            <p:sp>
              <p:nvSpPr>
                <p:cNvPr id="22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9" name="Group 2118"/>
              <p:cNvGrpSpPr/>
              <p:nvPr/>
            </p:nvGrpSpPr>
            <p:grpSpPr>
              <a:xfrm>
                <a:off x="1287148" y="1414131"/>
                <a:ext cx="130641" cy="344093"/>
                <a:chOff x="3756026" y="425451"/>
                <a:chExt cx="1630363" cy="4294187"/>
              </a:xfrm>
              <a:grpFill/>
            </p:grpSpPr>
            <p:sp>
              <p:nvSpPr>
                <p:cNvPr id="22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0" name="Group 2119"/>
              <p:cNvGrpSpPr/>
              <p:nvPr/>
            </p:nvGrpSpPr>
            <p:grpSpPr>
              <a:xfrm>
                <a:off x="1421415" y="1414131"/>
                <a:ext cx="130641" cy="344093"/>
                <a:chOff x="3756026" y="425451"/>
                <a:chExt cx="1630363" cy="4294187"/>
              </a:xfrm>
              <a:grpFill/>
            </p:grpSpPr>
            <p:sp>
              <p:nvSpPr>
                <p:cNvPr id="22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1" name="Group 2120"/>
              <p:cNvGrpSpPr/>
              <p:nvPr/>
            </p:nvGrpSpPr>
            <p:grpSpPr>
              <a:xfrm>
                <a:off x="1555682" y="1414131"/>
                <a:ext cx="130641" cy="344093"/>
                <a:chOff x="3756026" y="425451"/>
                <a:chExt cx="1630363" cy="4294187"/>
              </a:xfrm>
              <a:grpFill/>
            </p:grpSpPr>
            <p:sp>
              <p:nvSpPr>
                <p:cNvPr id="22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2" name="Group 2121"/>
              <p:cNvGrpSpPr/>
              <p:nvPr/>
            </p:nvGrpSpPr>
            <p:grpSpPr>
              <a:xfrm>
                <a:off x="1689949" y="1414131"/>
                <a:ext cx="130641" cy="344093"/>
                <a:chOff x="3756026" y="425451"/>
                <a:chExt cx="1630363" cy="4294187"/>
              </a:xfrm>
              <a:grpFill/>
            </p:grpSpPr>
            <p:sp>
              <p:nvSpPr>
                <p:cNvPr id="22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3" name="Group 2122"/>
              <p:cNvGrpSpPr/>
              <p:nvPr/>
            </p:nvGrpSpPr>
            <p:grpSpPr>
              <a:xfrm>
                <a:off x="1824216" y="1414131"/>
                <a:ext cx="130641" cy="344093"/>
                <a:chOff x="3756026" y="425451"/>
                <a:chExt cx="1630363" cy="4294187"/>
              </a:xfrm>
              <a:grpFill/>
            </p:grpSpPr>
            <p:sp>
              <p:nvSpPr>
                <p:cNvPr id="22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4" name="Group 2123"/>
              <p:cNvGrpSpPr/>
              <p:nvPr/>
            </p:nvGrpSpPr>
            <p:grpSpPr>
              <a:xfrm>
                <a:off x="1958483" y="1414131"/>
                <a:ext cx="130641" cy="344093"/>
                <a:chOff x="3756026" y="425451"/>
                <a:chExt cx="1630363" cy="4294187"/>
              </a:xfrm>
              <a:grpFill/>
            </p:grpSpPr>
            <p:sp>
              <p:nvSpPr>
                <p:cNvPr id="22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5" name="Group 2124"/>
              <p:cNvGrpSpPr/>
              <p:nvPr/>
            </p:nvGrpSpPr>
            <p:grpSpPr>
              <a:xfrm>
                <a:off x="2092750" y="1414131"/>
                <a:ext cx="130641" cy="344093"/>
                <a:chOff x="3756026" y="425451"/>
                <a:chExt cx="1630363" cy="4294187"/>
              </a:xfrm>
              <a:grpFill/>
            </p:grpSpPr>
            <p:sp>
              <p:nvSpPr>
                <p:cNvPr id="22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6" name="Group 2125"/>
              <p:cNvGrpSpPr/>
              <p:nvPr/>
            </p:nvGrpSpPr>
            <p:grpSpPr>
              <a:xfrm>
                <a:off x="2227017" y="1414131"/>
                <a:ext cx="130641" cy="344093"/>
                <a:chOff x="3756026" y="425451"/>
                <a:chExt cx="1630363" cy="4294187"/>
              </a:xfrm>
              <a:grpFill/>
            </p:grpSpPr>
            <p:sp>
              <p:nvSpPr>
                <p:cNvPr id="22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7" name="Group 2126"/>
              <p:cNvGrpSpPr/>
              <p:nvPr/>
            </p:nvGrpSpPr>
            <p:grpSpPr>
              <a:xfrm>
                <a:off x="2361284" y="1414131"/>
                <a:ext cx="130641" cy="344093"/>
                <a:chOff x="3756026" y="425451"/>
                <a:chExt cx="1630363" cy="4294187"/>
              </a:xfrm>
              <a:grpFill/>
            </p:grpSpPr>
            <p:sp>
              <p:nvSpPr>
                <p:cNvPr id="22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8" name="Group 2127"/>
              <p:cNvGrpSpPr/>
              <p:nvPr/>
            </p:nvGrpSpPr>
            <p:grpSpPr>
              <a:xfrm>
                <a:off x="2495551" y="1414131"/>
                <a:ext cx="130641" cy="344093"/>
                <a:chOff x="3756026" y="425451"/>
                <a:chExt cx="1630363" cy="4294187"/>
              </a:xfrm>
              <a:grpFill/>
            </p:grpSpPr>
            <p:sp>
              <p:nvSpPr>
                <p:cNvPr id="22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29" name="Group 2128"/>
              <p:cNvGrpSpPr/>
              <p:nvPr/>
            </p:nvGrpSpPr>
            <p:grpSpPr>
              <a:xfrm>
                <a:off x="2629818" y="1414131"/>
                <a:ext cx="130641" cy="344093"/>
                <a:chOff x="3756026" y="425451"/>
                <a:chExt cx="1630363" cy="4294187"/>
              </a:xfrm>
              <a:grpFill/>
            </p:grpSpPr>
            <p:sp>
              <p:nvSpPr>
                <p:cNvPr id="22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0" name="Group 2129"/>
              <p:cNvGrpSpPr/>
              <p:nvPr/>
            </p:nvGrpSpPr>
            <p:grpSpPr>
              <a:xfrm>
                <a:off x="2764085" y="1414131"/>
                <a:ext cx="130641" cy="344093"/>
                <a:chOff x="3756026" y="425451"/>
                <a:chExt cx="1630363" cy="4294187"/>
              </a:xfrm>
              <a:grpFill/>
            </p:grpSpPr>
            <p:sp>
              <p:nvSpPr>
                <p:cNvPr id="22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1" name="Group 2130"/>
              <p:cNvGrpSpPr/>
              <p:nvPr/>
            </p:nvGrpSpPr>
            <p:grpSpPr>
              <a:xfrm>
                <a:off x="2898352" y="1414131"/>
                <a:ext cx="130641" cy="344093"/>
                <a:chOff x="3756026" y="425451"/>
                <a:chExt cx="1630363" cy="4294187"/>
              </a:xfrm>
              <a:grpFill/>
            </p:grpSpPr>
            <p:sp>
              <p:nvSpPr>
                <p:cNvPr id="22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2" name="Group 2131"/>
              <p:cNvGrpSpPr/>
              <p:nvPr/>
            </p:nvGrpSpPr>
            <p:grpSpPr>
              <a:xfrm>
                <a:off x="3032619" y="1414131"/>
                <a:ext cx="130641" cy="344093"/>
                <a:chOff x="3756026" y="425451"/>
                <a:chExt cx="1630363" cy="4294187"/>
              </a:xfrm>
              <a:grpFill/>
            </p:grpSpPr>
            <p:sp>
              <p:nvSpPr>
                <p:cNvPr id="22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3" name="Group 2132"/>
              <p:cNvGrpSpPr/>
              <p:nvPr/>
            </p:nvGrpSpPr>
            <p:grpSpPr>
              <a:xfrm>
                <a:off x="3166886" y="1414131"/>
                <a:ext cx="130641" cy="344093"/>
                <a:chOff x="3756026" y="425451"/>
                <a:chExt cx="1630363" cy="4294187"/>
              </a:xfrm>
              <a:grpFill/>
            </p:grpSpPr>
            <p:sp>
              <p:nvSpPr>
                <p:cNvPr id="22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4" name="Group 2133"/>
              <p:cNvGrpSpPr/>
              <p:nvPr/>
            </p:nvGrpSpPr>
            <p:grpSpPr>
              <a:xfrm>
                <a:off x="3301153" y="1414131"/>
                <a:ext cx="130641" cy="344093"/>
                <a:chOff x="3756026" y="425451"/>
                <a:chExt cx="1630363" cy="4294187"/>
              </a:xfrm>
              <a:grpFill/>
            </p:grpSpPr>
            <p:sp>
              <p:nvSpPr>
                <p:cNvPr id="22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5" name="Group 2134"/>
              <p:cNvGrpSpPr/>
              <p:nvPr/>
            </p:nvGrpSpPr>
            <p:grpSpPr>
              <a:xfrm>
                <a:off x="3435420" y="1414131"/>
                <a:ext cx="130641" cy="344093"/>
                <a:chOff x="3756026" y="425451"/>
                <a:chExt cx="1630363" cy="4294187"/>
              </a:xfrm>
              <a:grpFill/>
            </p:grpSpPr>
            <p:sp>
              <p:nvSpPr>
                <p:cNvPr id="22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6" name="Group 2135"/>
              <p:cNvGrpSpPr/>
              <p:nvPr/>
            </p:nvGrpSpPr>
            <p:grpSpPr>
              <a:xfrm>
                <a:off x="3569687" y="1414131"/>
                <a:ext cx="130641" cy="344093"/>
                <a:chOff x="3756026" y="425451"/>
                <a:chExt cx="1630363" cy="4294187"/>
              </a:xfrm>
              <a:grpFill/>
            </p:grpSpPr>
            <p:sp>
              <p:nvSpPr>
                <p:cNvPr id="22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7" name="Group 2136"/>
              <p:cNvGrpSpPr/>
              <p:nvPr/>
            </p:nvGrpSpPr>
            <p:grpSpPr>
              <a:xfrm>
                <a:off x="3703954" y="1414131"/>
                <a:ext cx="130641" cy="344093"/>
                <a:chOff x="3756026" y="425451"/>
                <a:chExt cx="1630363" cy="4294187"/>
              </a:xfrm>
              <a:grpFill/>
            </p:grpSpPr>
            <p:sp>
              <p:nvSpPr>
                <p:cNvPr id="22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8" name="Group 2137"/>
              <p:cNvGrpSpPr/>
              <p:nvPr/>
            </p:nvGrpSpPr>
            <p:grpSpPr>
              <a:xfrm>
                <a:off x="3838221" y="1414131"/>
                <a:ext cx="130641" cy="344093"/>
                <a:chOff x="3756026" y="425451"/>
                <a:chExt cx="1630363" cy="4294187"/>
              </a:xfrm>
              <a:grpFill/>
            </p:grpSpPr>
            <p:sp>
              <p:nvSpPr>
                <p:cNvPr id="22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39" name="Group 2138"/>
              <p:cNvGrpSpPr/>
              <p:nvPr/>
            </p:nvGrpSpPr>
            <p:grpSpPr>
              <a:xfrm>
                <a:off x="3972488" y="1414131"/>
                <a:ext cx="130641" cy="344093"/>
                <a:chOff x="3756026" y="425451"/>
                <a:chExt cx="1630363" cy="4294187"/>
              </a:xfrm>
              <a:grpFill/>
            </p:grpSpPr>
            <p:sp>
              <p:nvSpPr>
                <p:cNvPr id="22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0" name="Group 2139"/>
              <p:cNvGrpSpPr/>
              <p:nvPr/>
            </p:nvGrpSpPr>
            <p:grpSpPr>
              <a:xfrm>
                <a:off x="4106755" y="1414131"/>
                <a:ext cx="130641" cy="344093"/>
                <a:chOff x="3756026" y="425451"/>
                <a:chExt cx="1630363" cy="4294187"/>
              </a:xfrm>
              <a:grpFill/>
            </p:grpSpPr>
            <p:sp>
              <p:nvSpPr>
                <p:cNvPr id="22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1" name="Group 2140"/>
              <p:cNvGrpSpPr/>
              <p:nvPr/>
            </p:nvGrpSpPr>
            <p:grpSpPr>
              <a:xfrm>
                <a:off x="4241022" y="1414131"/>
                <a:ext cx="130641" cy="344093"/>
                <a:chOff x="3756026" y="425451"/>
                <a:chExt cx="1630363" cy="4294187"/>
              </a:xfrm>
              <a:grpFill/>
            </p:grpSpPr>
            <p:sp>
              <p:nvSpPr>
                <p:cNvPr id="22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2" name="Group 2141"/>
              <p:cNvGrpSpPr/>
              <p:nvPr/>
            </p:nvGrpSpPr>
            <p:grpSpPr>
              <a:xfrm>
                <a:off x="4375289" y="1414131"/>
                <a:ext cx="130641" cy="344093"/>
                <a:chOff x="3756026" y="425451"/>
                <a:chExt cx="1630363" cy="4294187"/>
              </a:xfrm>
              <a:grpFill/>
            </p:grpSpPr>
            <p:sp>
              <p:nvSpPr>
                <p:cNvPr id="22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3" name="Group 2142"/>
              <p:cNvGrpSpPr/>
              <p:nvPr/>
            </p:nvGrpSpPr>
            <p:grpSpPr>
              <a:xfrm>
                <a:off x="4509556" y="1414131"/>
                <a:ext cx="130641" cy="344093"/>
                <a:chOff x="3756026" y="425451"/>
                <a:chExt cx="1630363" cy="4294187"/>
              </a:xfrm>
              <a:grpFill/>
            </p:grpSpPr>
            <p:sp>
              <p:nvSpPr>
                <p:cNvPr id="22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4" name="Group 2143"/>
              <p:cNvGrpSpPr/>
              <p:nvPr/>
            </p:nvGrpSpPr>
            <p:grpSpPr>
              <a:xfrm>
                <a:off x="4643823" y="1414131"/>
                <a:ext cx="130641" cy="344093"/>
                <a:chOff x="3756026" y="425451"/>
                <a:chExt cx="1630363" cy="4294187"/>
              </a:xfrm>
              <a:grpFill/>
            </p:grpSpPr>
            <p:sp>
              <p:nvSpPr>
                <p:cNvPr id="22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5" name="Group 2144"/>
              <p:cNvGrpSpPr/>
              <p:nvPr/>
            </p:nvGrpSpPr>
            <p:grpSpPr>
              <a:xfrm>
                <a:off x="4778090" y="1414131"/>
                <a:ext cx="130641" cy="344093"/>
                <a:chOff x="3756026" y="425451"/>
                <a:chExt cx="1630363" cy="4294187"/>
              </a:xfrm>
              <a:grpFill/>
            </p:grpSpPr>
            <p:sp>
              <p:nvSpPr>
                <p:cNvPr id="22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6" name="Group 2145"/>
              <p:cNvGrpSpPr/>
              <p:nvPr/>
            </p:nvGrpSpPr>
            <p:grpSpPr>
              <a:xfrm>
                <a:off x="4912357" y="1414131"/>
                <a:ext cx="130641" cy="344093"/>
                <a:chOff x="3756026" y="425451"/>
                <a:chExt cx="1630363" cy="4294187"/>
              </a:xfrm>
              <a:grpFill/>
            </p:grpSpPr>
            <p:sp>
              <p:nvSpPr>
                <p:cNvPr id="22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7" name="Group 2146"/>
              <p:cNvGrpSpPr/>
              <p:nvPr/>
            </p:nvGrpSpPr>
            <p:grpSpPr>
              <a:xfrm>
                <a:off x="5046624" y="1414131"/>
                <a:ext cx="130641" cy="344093"/>
                <a:chOff x="3756026" y="425451"/>
                <a:chExt cx="1630363" cy="4294187"/>
              </a:xfrm>
              <a:grpFill/>
            </p:grpSpPr>
            <p:sp>
              <p:nvSpPr>
                <p:cNvPr id="22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8" name="Group 2147"/>
              <p:cNvGrpSpPr/>
              <p:nvPr/>
            </p:nvGrpSpPr>
            <p:grpSpPr>
              <a:xfrm>
                <a:off x="5180891" y="1414131"/>
                <a:ext cx="130641" cy="344093"/>
                <a:chOff x="3756026" y="425451"/>
                <a:chExt cx="1630363" cy="4294187"/>
              </a:xfrm>
              <a:grpFill/>
            </p:grpSpPr>
            <p:sp>
              <p:nvSpPr>
                <p:cNvPr id="22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49" name="Group 2148"/>
              <p:cNvGrpSpPr/>
              <p:nvPr/>
            </p:nvGrpSpPr>
            <p:grpSpPr>
              <a:xfrm>
                <a:off x="5315158" y="1414131"/>
                <a:ext cx="130641" cy="344093"/>
                <a:chOff x="3756026" y="425451"/>
                <a:chExt cx="1630363" cy="4294187"/>
              </a:xfrm>
              <a:grpFill/>
            </p:grpSpPr>
            <p:sp>
              <p:nvSpPr>
                <p:cNvPr id="22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0" name="Group 2149"/>
              <p:cNvGrpSpPr/>
              <p:nvPr/>
            </p:nvGrpSpPr>
            <p:grpSpPr>
              <a:xfrm>
                <a:off x="5449425" y="1414131"/>
                <a:ext cx="130641" cy="344093"/>
                <a:chOff x="3756026" y="425451"/>
                <a:chExt cx="1630363" cy="4294187"/>
              </a:xfrm>
              <a:grpFill/>
            </p:grpSpPr>
            <p:sp>
              <p:nvSpPr>
                <p:cNvPr id="22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1" name="Group 2150"/>
              <p:cNvGrpSpPr/>
              <p:nvPr/>
            </p:nvGrpSpPr>
            <p:grpSpPr>
              <a:xfrm>
                <a:off x="5583692" y="1414131"/>
                <a:ext cx="130641" cy="344093"/>
                <a:chOff x="3756026" y="425451"/>
                <a:chExt cx="1630363" cy="4294187"/>
              </a:xfrm>
              <a:grpFill/>
            </p:grpSpPr>
            <p:sp>
              <p:nvSpPr>
                <p:cNvPr id="22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2" name="Group 2151"/>
              <p:cNvGrpSpPr/>
              <p:nvPr/>
            </p:nvGrpSpPr>
            <p:grpSpPr>
              <a:xfrm>
                <a:off x="5717959" y="1414131"/>
                <a:ext cx="130641" cy="344093"/>
                <a:chOff x="3756026" y="425451"/>
                <a:chExt cx="1630363" cy="4294187"/>
              </a:xfrm>
              <a:grpFill/>
            </p:grpSpPr>
            <p:sp>
              <p:nvSpPr>
                <p:cNvPr id="222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3" name="Group 2152"/>
              <p:cNvGrpSpPr/>
              <p:nvPr/>
            </p:nvGrpSpPr>
            <p:grpSpPr>
              <a:xfrm>
                <a:off x="5852226" y="1414131"/>
                <a:ext cx="130641" cy="344093"/>
                <a:chOff x="3756026" y="425451"/>
                <a:chExt cx="1630363" cy="4294187"/>
              </a:xfrm>
              <a:grpFill/>
            </p:grpSpPr>
            <p:sp>
              <p:nvSpPr>
                <p:cNvPr id="222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4" name="Group 2153"/>
              <p:cNvGrpSpPr/>
              <p:nvPr/>
            </p:nvGrpSpPr>
            <p:grpSpPr>
              <a:xfrm>
                <a:off x="5986493" y="1414131"/>
                <a:ext cx="130641" cy="344093"/>
                <a:chOff x="3756026" y="425451"/>
                <a:chExt cx="1630363" cy="4294187"/>
              </a:xfrm>
              <a:grpFill/>
            </p:grpSpPr>
            <p:sp>
              <p:nvSpPr>
                <p:cNvPr id="22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5" name="Group 2154"/>
              <p:cNvGrpSpPr/>
              <p:nvPr/>
            </p:nvGrpSpPr>
            <p:grpSpPr>
              <a:xfrm>
                <a:off x="6120760" y="1414131"/>
                <a:ext cx="130641" cy="344093"/>
                <a:chOff x="3756026" y="425451"/>
                <a:chExt cx="1630363" cy="4294187"/>
              </a:xfrm>
              <a:grpFill/>
            </p:grpSpPr>
            <p:sp>
              <p:nvSpPr>
                <p:cNvPr id="22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6" name="Group 2155"/>
              <p:cNvGrpSpPr/>
              <p:nvPr/>
            </p:nvGrpSpPr>
            <p:grpSpPr>
              <a:xfrm>
                <a:off x="6255027" y="1414131"/>
                <a:ext cx="130641" cy="344093"/>
                <a:chOff x="3756026" y="425451"/>
                <a:chExt cx="1630363" cy="4294187"/>
              </a:xfrm>
              <a:grpFill/>
            </p:grpSpPr>
            <p:sp>
              <p:nvSpPr>
                <p:cNvPr id="22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7" name="Group 2156"/>
              <p:cNvGrpSpPr/>
              <p:nvPr/>
            </p:nvGrpSpPr>
            <p:grpSpPr>
              <a:xfrm>
                <a:off x="6389294" y="1414131"/>
                <a:ext cx="130641" cy="344093"/>
                <a:chOff x="3756026" y="425451"/>
                <a:chExt cx="1630363" cy="4294187"/>
              </a:xfrm>
              <a:grpFill/>
            </p:grpSpPr>
            <p:sp>
              <p:nvSpPr>
                <p:cNvPr id="22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8" name="Group 2157"/>
              <p:cNvGrpSpPr/>
              <p:nvPr/>
            </p:nvGrpSpPr>
            <p:grpSpPr>
              <a:xfrm>
                <a:off x="6523561" y="1414131"/>
                <a:ext cx="130641" cy="344093"/>
                <a:chOff x="3756026" y="425451"/>
                <a:chExt cx="1630363" cy="4294187"/>
              </a:xfrm>
              <a:grpFill/>
            </p:grpSpPr>
            <p:sp>
              <p:nvSpPr>
                <p:cNvPr id="22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59" name="Group 2158"/>
              <p:cNvGrpSpPr/>
              <p:nvPr/>
            </p:nvGrpSpPr>
            <p:grpSpPr>
              <a:xfrm>
                <a:off x="6657828" y="1414131"/>
                <a:ext cx="130641" cy="344093"/>
                <a:chOff x="3756026" y="425451"/>
                <a:chExt cx="1630363" cy="4294187"/>
              </a:xfrm>
              <a:grpFill/>
            </p:grpSpPr>
            <p:sp>
              <p:nvSpPr>
                <p:cNvPr id="22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0" name="Group 2159"/>
              <p:cNvGrpSpPr/>
              <p:nvPr/>
            </p:nvGrpSpPr>
            <p:grpSpPr>
              <a:xfrm>
                <a:off x="6792095" y="1414131"/>
                <a:ext cx="130641" cy="344093"/>
                <a:chOff x="3756026" y="425451"/>
                <a:chExt cx="1630363" cy="4294187"/>
              </a:xfrm>
              <a:grpFill/>
            </p:grpSpPr>
            <p:sp>
              <p:nvSpPr>
                <p:cNvPr id="22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1" name="Group 2160"/>
              <p:cNvGrpSpPr/>
              <p:nvPr/>
            </p:nvGrpSpPr>
            <p:grpSpPr>
              <a:xfrm>
                <a:off x="6926362" y="1414131"/>
                <a:ext cx="130641" cy="344093"/>
                <a:chOff x="3756026" y="425451"/>
                <a:chExt cx="1630363" cy="4294187"/>
              </a:xfrm>
              <a:grpFill/>
            </p:grpSpPr>
            <p:sp>
              <p:nvSpPr>
                <p:cNvPr id="22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2" name="Group 2161"/>
              <p:cNvGrpSpPr/>
              <p:nvPr/>
            </p:nvGrpSpPr>
            <p:grpSpPr>
              <a:xfrm>
                <a:off x="7060629" y="1414131"/>
                <a:ext cx="130641" cy="344093"/>
                <a:chOff x="3756026" y="425451"/>
                <a:chExt cx="1630363" cy="4294187"/>
              </a:xfrm>
              <a:grpFill/>
            </p:grpSpPr>
            <p:sp>
              <p:nvSpPr>
                <p:cNvPr id="22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3" name="Group 2162"/>
              <p:cNvGrpSpPr/>
              <p:nvPr/>
            </p:nvGrpSpPr>
            <p:grpSpPr>
              <a:xfrm>
                <a:off x="7194896" y="1414131"/>
                <a:ext cx="130641" cy="344093"/>
                <a:chOff x="3756026" y="425451"/>
                <a:chExt cx="1630363" cy="4294187"/>
              </a:xfrm>
              <a:grpFill/>
            </p:grpSpPr>
            <p:sp>
              <p:nvSpPr>
                <p:cNvPr id="22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4" name="Group 2163"/>
              <p:cNvGrpSpPr/>
              <p:nvPr/>
            </p:nvGrpSpPr>
            <p:grpSpPr>
              <a:xfrm>
                <a:off x="7329163" y="1414131"/>
                <a:ext cx="130641" cy="344093"/>
                <a:chOff x="3756026" y="425451"/>
                <a:chExt cx="1630363" cy="4294187"/>
              </a:xfrm>
              <a:grpFill/>
            </p:grpSpPr>
            <p:sp>
              <p:nvSpPr>
                <p:cNvPr id="22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5" name="Group 2164"/>
              <p:cNvGrpSpPr/>
              <p:nvPr/>
            </p:nvGrpSpPr>
            <p:grpSpPr>
              <a:xfrm>
                <a:off x="7463430" y="1414131"/>
                <a:ext cx="130641" cy="344093"/>
                <a:chOff x="3756026" y="425451"/>
                <a:chExt cx="1630363" cy="4294187"/>
              </a:xfrm>
              <a:grpFill/>
            </p:grpSpPr>
            <p:sp>
              <p:nvSpPr>
                <p:cNvPr id="22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6" name="Group 2165"/>
              <p:cNvGrpSpPr/>
              <p:nvPr/>
            </p:nvGrpSpPr>
            <p:grpSpPr>
              <a:xfrm>
                <a:off x="7597697" y="1414131"/>
                <a:ext cx="130641" cy="344093"/>
                <a:chOff x="3756026" y="425451"/>
                <a:chExt cx="1630363" cy="4294187"/>
              </a:xfrm>
              <a:grpFill/>
            </p:grpSpPr>
            <p:sp>
              <p:nvSpPr>
                <p:cNvPr id="22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7" name="Group 2166"/>
              <p:cNvGrpSpPr/>
              <p:nvPr/>
            </p:nvGrpSpPr>
            <p:grpSpPr>
              <a:xfrm>
                <a:off x="7731964" y="1414131"/>
                <a:ext cx="130641" cy="344093"/>
                <a:chOff x="3756026" y="425451"/>
                <a:chExt cx="1630363" cy="4294187"/>
              </a:xfrm>
              <a:grpFill/>
            </p:grpSpPr>
            <p:sp>
              <p:nvSpPr>
                <p:cNvPr id="21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8" name="Group 2167"/>
              <p:cNvGrpSpPr/>
              <p:nvPr/>
            </p:nvGrpSpPr>
            <p:grpSpPr>
              <a:xfrm>
                <a:off x="7866231" y="1414131"/>
                <a:ext cx="130641" cy="344093"/>
                <a:chOff x="3756026" y="425451"/>
                <a:chExt cx="1630363" cy="4294187"/>
              </a:xfrm>
              <a:grpFill/>
            </p:grpSpPr>
            <p:sp>
              <p:nvSpPr>
                <p:cNvPr id="21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69" name="Group 2168"/>
              <p:cNvGrpSpPr/>
              <p:nvPr/>
            </p:nvGrpSpPr>
            <p:grpSpPr>
              <a:xfrm>
                <a:off x="8000498" y="1414131"/>
                <a:ext cx="130641" cy="344093"/>
                <a:chOff x="3756026" y="425451"/>
                <a:chExt cx="1630363" cy="4294187"/>
              </a:xfrm>
              <a:grpFill/>
            </p:grpSpPr>
            <p:sp>
              <p:nvSpPr>
                <p:cNvPr id="21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70" name="Group 2169"/>
              <p:cNvGrpSpPr/>
              <p:nvPr/>
            </p:nvGrpSpPr>
            <p:grpSpPr>
              <a:xfrm>
                <a:off x="8134765" y="1414131"/>
                <a:ext cx="130641" cy="344093"/>
                <a:chOff x="3756026" y="425451"/>
                <a:chExt cx="1630363" cy="4294187"/>
              </a:xfrm>
              <a:grpFill/>
            </p:grpSpPr>
            <p:sp>
              <p:nvSpPr>
                <p:cNvPr id="21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71" name="Group 2170"/>
              <p:cNvGrpSpPr/>
              <p:nvPr/>
            </p:nvGrpSpPr>
            <p:grpSpPr>
              <a:xfrm>
                <a:off x="8269032" y="1414131"/>
                <a:ext cx="130641" cy="344093"/>
                <a:chOff x="3756026" y="425451"/>
                <a:chExt cx="1630363" cy="4294187"/>
              </a:xfrm>
              <a:grpFill/>
            </p:grpSpPr>
            <p:sp>
              <p:nvSpPr>
                <p:cNvPr id="21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72" name="Group 2171"/>
              <p:cNvGrpSpPr/>
              <p:nvPr/>
            </p:nvGrpSpPr>
            <p:grpSpPr>
              <a:xfrm>
                <a:off x="8403299" y="1414131"/>
                <a:ext cx="130641" cy="344093"/>
                <a:chOff x="3756026" y="425451"/>
                <a:chExt cx="1630363" cy="4294187"/>
              </a:xfrm>
              <a:grpFill/>
            </p:grpSpPr>
            <p:sp>
              <p:nvSpPr>
                <p:cNvPr id="21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73" name="Group 2172"/>
              <p:cNvGrpSpPr/>
              <p:nvPr/>
            </p:nvGrpSpPr>
            <p:grpSpPr>
              <a:xfrm>
                <a:off x="8537566" y="1414131"/>
                <a:ext cx="130641" cy="344093"/>
                <a:chOff x="3756026" y="425451"/>
                <a:chExt cx="1630363" cy="4294187"/>
              </a:xfrm>
              <a:grpFill/>
            </p:grpSpPr>
            <p:sp>
              <p:nvSpPr>
                <p:cNvPr id="21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74" name="Group 2173"/>
              <p:cNvGrpSpPr/>
              <p:nvPr/>
            </p:nvGrpSpPr>
            <p:grpSpPr>
              <a:xfrm>
                <a:off x="8671833" y="1414131"/>
                <a:ext cx="130641" cy="344093"/>
                <a:chOff x="3756026" y="425451"/>
                <a:chExt cx="1630363" cy="4294187"/>
              </a:xfrm>
              <a:grpFill/>
            </p:grpSpPr>
            <p:sp>
              <p:nvSpPr>
                <p:cNvPr id="21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75" name="Group 2174"/>
              <p:cNvGrpSpPr/>
              <p:nvPr/>
            </p:nvGrpSpPr>
            <p:grpSpPr>
              <a:xfrm>
                <a:off x="8806100" y="1414131"/>
                <a:ext cx="130641" cy="344093"/>
                <a:chOff x="3756026" y="425451"/>
                <a:chExt cx="1630363" cy="4294187"/>
              </a:xfrm>
              <a:grpFill/>
            </p:grpSpPr>
            <p:sp>
              <p:nvSpPr>
                <p:cNvPr id="21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76" name="Group 2175"/>
              <p:cNvGrpSpPr/>
              <p:nvPr/>
            </p:nvGrpSpPr>
            <p:grpSpPr>
              <a:xfrm>
                <a:off x="8940367" y="1414131"/>
                <a:ext cx="130641" cy="344093"/>
                <a:chOff x="3756026" y="425451"/>
                <a:chExt cx="1630363" cy="4294187"/>
              </a:xfrm>
              <a:grpFill/>
            </p:grpSpPr>
            <p:sp>
              <p:nvSpPr>
                <p:cNvPr id="21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77" name="Group 2176"/>
              <p:cNvGrpSpPr/>
              <p:nvPr/>
            </p:nvGrpSpPr>
            <p:grpSpPr>
              <a:xfrm>
                <a:off x="9074610" y="1414131"/>
                <a:ext cx="130641" cy="344093"/>
                <a:chOff x="3756026" y="425451"/>
                <a:chExt cx="1630363" cy="4294187"/>
              </a:xfrm>
              <a:grpFill/>
            </p:grpSpPr>
            <p:sp>
              <p:nvSpPr>
                <p:cNvPr id="21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316" name="Group 2315"/>
            <p:cNvGrpSpPr/>
            <p:nvPr/>
          </p:nvGrpSpPr>
          <p:grpSpPr>
            <a:xfrm>
              <a:off x="-95803" y="3204110"/>
              <a:ext cx="9392203" cy="344093"/>
              <a:chOff x="-95803" y="1776440"/>
              <a:chExt cx="9392203" cy="344093"/>
            </a:xfrm>
            <a:grpFill/>
          </p:grpSpPr>
          <p:grpSp>
            <p:nvGrpSpPr>
              <p:cNvPr id="2317" name="Group 2316"/>
              <p:cNvGrpSpPr/>
              <p:nvPr/>
            </p:nvGrpSpPr>
            <p:grpSpPr>
              <a:xfrm>
                <a:off x="35627" y="1776440"/>
                <a:ext cx="130641" cy="344093"/>
                <a:chOff x="3756026" y="425451"/>
                <a:chExt cx="1630363" cy="4294187"/>
              </a:xfrm>
              <a:grpFill/>
            </p:grpSpPr>
            <p:sp>
              <p:nvSpPr>
                <p:cNvPr id="252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18" name="Group 2317"/>
              <p:cNvGrpSpPr/>
              <p:nvPr/>
            </p:nvGrpSpPr>
            <p:grpSpPr>
              <a:xfrm>
                <a:off x="169894" y="1776440"/>
                <a:ext cx="130641" cy="344093"/>
                <a:chOff x="3756026" y="425451"/>
                <a:chExt cx="1630363" cy="4294187"/>
              </a:xfrm>
              <a:grpFill/>
            </p:grpSpPr>
            <p:sp>
              <p:nvSpPr>
                <p:cNvPr id="252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19" name="Group 2318"/>
              <p:cNvGrpSpPr/>
              <p:nvPr/>
            </p:nvGrpSpPr>
            <p:grpSpPr>
              <a:xfrm>
                <a:off x="304161" y="1776440"/>
                <a:ext cx="130641" cy="344093"/>
                <a:chOff x="3756026" y="425451"/>
                <a:chExt cx="1630363" cy="4294187"/>
              </a:xfrm>
              <a:grpFill/>
            </p:grpSpPr>
            <p:sp>
              <p:nvSpPr>
                <p:cNvPr id="25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0" name="Group 2319"/>
              <p:cNvGrpSpPr/>
              <p:nvPr/>
            </p:nvGrpSpPr>
            <p:grpSpPr>
              <a:xfrm>
                <a:off x="438428" y="1776440"/>
                <a:ext cx="130641" cy="344093"/>
                <a:chOff x="3756026" y="425451"/>
                <a:chExt cx="1630363" cy="4294187"/>
              </a:xfrm>
              <a:grpFill/>
            </p:grpSpPr>
            <p:sp>
              <p:nvSpPr>
                <p:cNvPr id="251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1" name="Group 2320"/>
              <p:cNvGrpSpPr/>
              <p:nvPr/>
            </p:nvGrpSpPr>
            <p:grpSpPr>
              <a:xfrm>
                <a:off x="572695" y="1776440"/>
                <a:ext cx="130641" cy="344093"/>
                <a:chOff x="3756026" y="425451"/>
                <a:chExt cx="1630363" cy="4294187"/>
              </a:xfrm>
              <a:grpFill/>
            </p:grpSpPr>
            <p:sp>
              <p:nvSpPr>
                <p:cNvPr id="251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2" name="Group 2321"/>
              <p:cNvGrpSpPr/>
              <p:nvPr/>
            </p:nvGrpSpPr>
            <p:grpSpPr>
              <a:xfrm>
                <a:off x="706962" y="1776440"/>
                <a:ext cx="130641" cy="344093"/>
                <a:chOff x="3756026" y="425451"/>
                <a:chExt cx="1630363" cy="4294187"/>
              </a:xfrm>
              <a:grpFill/>
            </p:grpSpPr>
            <p:sp>
              <p:nvSpPr>
                <p:cNvPr id="25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3" name="Group 2322"/>
              <p:cNvGrpSpPr/>
              <p:nvPr/>
            </p:nvGrpSpPr>
            <p:grpSpPr>
              <a:xfrm>
                <a:off x="841229" y="1776440"/>
                <a:ext cx="130641" cy="344093"/>
                <a:chOff x="3756026" y="425451"/>
                <a:chExt cx="1630363" cy="4294187"/>
              </a:xfrm>
              <a:grpFill/>
            </p:grpSpPr>
            <p:sp>
              <p:nvSpPr>
                <p:cNvPr id="251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4" name="Group 2323"/>
              <p:cNvGrpSpPr/>
              <p:nvPr/>
            </p:nvGrpSpPr>
            <p:grpSpPr>
              <a:xfrm>
                <a:off x="975496" y="1776440"/>
                <a:ext cx="130641" cy="344093"/>
                <a:chOff x="3756026" y="425451"/>
                <a:chExt cx="1630363" cy="4294187"/>
              </a:xfrm>
              <a:grpFill/>
            </p:grpSpPr>
            <p:sp>
              <p:nvSpPr>
                <p:cNvPr id="251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5" name="Group 2324"/>
              <p:cNvGrpSpPr/>
              <p:nvPr/>
            </p:nvGrpSpPr>
            <p:grpSpPr>
              <a:xfrm>
                <a:off x="1109763" y="1776440"/>
                <a:ext cx="130641" cy="344093"/>
                <a:chOff x="3756026" y="425451"/>
                <a:chExt cx="1630363" cy="4294187"/>
              </a:xfrm>
              <a:grpFill/>
            </p:grpSpPr>
            <p:sp>
              <p:nvSpPr>
                <p:cNvPr id="250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6" name="Group 2325"/>
              <p:cNvGrpSpPr/>
              <p:nvPr/>
            </p:nvGrpSpPr>
            <p:grpSpPr>
              <a:xfrm>
                <a:off x="1244030" y="1776440"/>
                <a:ext cx="130641" cy="344093"/>
                <a:chOff x="3756026" y="425451"/>
                <a:chExt cx="1630363" cy="4294187"/>
              </a:xfrm>
              <a:grpFill/>
            </p:grpSpPr>
            <p:sp>
              <p:nvSpPr>
                <p:cNvPr id="250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7" name="Group 2326"/>
              <p:cNvGrpSpPr/>
              <p:nvPr/>
            </p:nvGrpSpPr>
            <p:grpSpPr>
              <a:xfrm>
                <a:off x="1378297" y="1776440"/>
                <a:ext cx="130641" cy="344093"/>
                <a:chOff x="3756026" y="425451"/>
                <a:chExt cx="1630363" cy="4294187"/>
              </a:xfrm>
              <a:grpFill/>
            </p:grpSpPr>
            <p:sp>
              <p:nvSpPr>
                <p:cNvPr id="25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8" name="Group 2327"/>
              <p:cNvGrpSpPr/>
              <p:nvPr/>
            </p:nvGrpSpPr>
            <p:grpSpPr>
              <a:xfrm>
                <a:off x="1512564" y="1776440"/>
                <a:ext cx="130641" cy="344093"/>
                <a:chOff x="3756026" y="425451"/>
                <a:chExt cx="1630363" cy="4294187"/>
              </a:xfrm>
              <a:grpFill/>
            </p:grpSpPr>
            <p:sp>
              <p:nvSpPr>
                <p:cNvPr id="250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29" name="Group 2328"/>
              <p:cNvGrpSpPr/>
              <p:nvPr/>
            </p:nvGrpSpPr>
            <p:grpSpPr>
              <a:xfrm>
                <a:off x="1646831" y="1776440"/>
                <a:ext cx="130641" cy="344093"/>
                <a:chOff x="3756026" y="425451"/>
                <a:chExt cx="1630363" cy="4294187"/>
              </a:xfrm>
              <a:grpFill/>
            </p:grpSpPr>
            <p:sp>
              <p:nvSpPr>
                <p:cNvPr id="250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0" name="Group 2329"/>
              <p:cNvGrpSpPr/>
              <p:nvPr/>
            </p:nvGrpSpPr>
            <p:grpSpPr>
              <a:xfrm>
                <a:off x="1781098" y="1776440"/>
                <a:ext cx="130641" cy="344093"/>
                <a:chOff x="3756026" y="425451"/>
                <a:chExt cx="1630363" cy="4294187"/>
              </a:xfrm>
              <a:grpFill/>
            </p:grpSpPr>
            <p:sp>
              <p:nvSpPr>
                <p:cNvPr id="24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1" name="Group 2330"/>
              <p:cNvGrpSpPr/>
              <p:nvPr/>
            </p:nvGrpSpPr>
            <p:grpSpPr>
              <a:xfrm>
                <a:off x="1915365" y="1776440"/>
                <a:ext cx="130641" cy="344093"/>
                <a:chOff x="3756026" y="425451"/>
                <a:chExt cx="1630363" cy="4294187"/>
              </a:xfrm>
              <a:grpFill/>
            </p:grpSpPr>
            <p:sp>
              <p:nvSpPr>
                <p:cNvPr id="24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2" name="Group 2331"/>
              <p:cNvGrpSpPr/>
              <p:nvPr/>
            </p:nvGrpSpPr>
            <p:grpSpPr>
              <a:xfrm>
                <a:off x="2049632" y="1776440"/>
                <a:ext cx="130641" cy="344093"/>
                <a:chOff x="3756026" y="425451"/>
                <a:chExt cx="1630363" cy="4294187"/>
              </a:xfrm>
              <a:grpFill/>
            </p:grpSpPr>
            <p:sp>
              <p:nvSpPr>
                <p:cNvPr id="249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3" name="Group 2332"/>
              <p:cNvGrpSpPr/>
              <p:nvPr/>
            </p:nvGrpSpPr>
            <p:grpSpPr>
              <a:xfrm>
                <a:off x="2183899" y="1776440"/>
                <a:ext cx="130641" cy="344093"/>
                <a:chOff x="3756026" y="425451"/>
                <a:chExt cx="1630363" cy="4294187"/>
              </a:xfrm>
              <a:grpFill/>
            </p:grpSpPr>
            <p:sp>
              <p:nvSpPr>
                <p:cNvPr id="24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4" name="Group 2333"/>
              <p:cNvGrpSpPr/>
              <p:nvPr/>
            </p:nvGrpSpPr>
            <p:grpSpPr>
              <a:xfrm>
                <a:off x="2318166" y="1776440"/>
                <a:ext cx="130641" cy="344093"/>
                <a:chOff x="3756026" y="425451"/>
                <a:chExt cx="1630363" cy="4294187"/>
              </a:xfrm>
              <a:grpFill/>
            </p:grpSpPr>
            <p:sp>
              <p:nvSpPr>
                <p:cNvPr id="24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5" name="Group 2334"/>
              <p:cNvGrpSpPr/>
              <p:nvPr/>
            </p:nvGrpSpPr>
            <p:grpSpPr>
              <a:xfrm>
                <a:off x="2452433" y="1776440"/>
                <a:ext cx="130641" cy="344093"/>
                <a:chOff x="3756026" y="425451"/>
                <a:chExt cx="1630363" cy="4294187"/>
              </a:xfrm>
              <a:grpFill/>
            </p:grpSpPr>
            <p:sp>
              <p:nvSpPr>
                <p:cNvPr id="248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6" name="Group 2335"/>
              <p:cNvGrpSpPr/>
              <p:nvPr/>
            </p:nvGrpSpPr>
            <p:grpSpPr>
              <a:xfrm>
                <a:off x="2586700" y="1776440"/>
                <a:ext cx="130641" cy="344093"/>
                <a:chOff x="3756026" y="425451"/>
                <a:chExt cx="1630363" cy="4294187"/>
              </a:xfrm>
              <a:grpFill/>
            </p:grpSpPr>
            <p:sp>
              <p:nvSpPr>
                <p:cNvPr id="24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7" name="Group 2336"/>
              <p:cNvGrpSpPr/>
              <p:nvPr/>
            </p:nvGrpSpPr>
            <p:grpSpPr>
              <a:xfrm>
                <a:off x="2720967" y="1776440"/>
                <a:ext cx="130641" cy="344093"/>
                <a:chOff x="3756026" y="425451"/>
                <a:chExt cx="1630363" cy="4294187"/>
              </a:xfrm>
              <a:grpFill/>
            </p:grpSpPr>
            <p:sp>
              <p:nvSpPr>
                <p:cNvPr id="24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8" name="Group 2337"/>
              <p:cNvGrpSpPr/>
              <p:nvPr/>
            </p:nvGrpSpPr>
            <p:grpSpPr>
              <a:xfrm>
                <a:off x="2855234" y="1776440"/>
                <a:ext cx="130641" cy="344093"/>
                <a:chOff x="3756026" y="425451"/>
                <a:chExt cx="1630363" cy="4294187"/>
              </a:xfrm>
              <a:grpFill/>
            </p:grpSpPr>
            <p:sp>
              <p:nvSpPr>
                <p:cNvPr id="248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39" name="Group 2338"/>
              <p:cNvGrpSpPr/>
              <p:nvPr/>
            </p:nvGrpSpPr>
            <p:grpSpPr>
              <a:xfrm>
                <a:off x="2989501" y="1776440"/>
                <a:ext cx="130641" cy="344093"/>
                <a:chOff x="3756026" y="425451"/>
                <a:chExt cx="1630363" cy="4294187"/>
              </a:xfrm>
              <a:grpFill/>
            </p:grpSpPr>
            <p:sp>
              <p:nvSpPr>
                <p:cNvPr id="24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0" name="Group 2339"/>
              <p:cNvGrpSpPr/>
              <p:nvPr/>
            </p:nvGrpSpPr>
            <p:grpSpPr>
              <a:xfrm>
                <a:off x="3123768" y="1776440"/>
                <a:ext cx="130641" cy="344093"/>
                <a:chOff x="3756026" y="425451"/>
                <a:chExt cx="1630363" cy="4294187"/>
              </a:xfrm>
              <a:grpFill/>
            </p:grpSpPr>
            <p:sp>
              <p:nvSpPr>
                <p:cNvPr id="24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1" name="Group 2340"/>
              <p:cNvGrpSpPr/>
              <p:nvPr/>
            </p:nvGrpSpPr>
            <p:grpSpPr>
              <a:xfrm>
                <a:off x="3258035" y="1776440"/>
                <a:ext cx="130641" cy="344093"/>
                <a:chOff x="3756026" y="425451"/>
                <a:chExt cx="1630363" cy="4294187"/>
              </a:xfrm>
              <a:grpFill/>
            </p:grpSpPr>
            <p:sp>
              <p:nvSpPr>
                <p:cNvPr id="247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2" name="Group 2341"/>
              <p:cNvGrpSpPr/>
              <p:nvPr/>
            </p:nvGrpSpPr>
            <p:grpSpPr>
              <a:xfrm>
                <a:off x="3392302" y="1776440"/>
                <a:ext cx="130641" cy="344093"/>
                <a:chOff x="3756026" y="425451"/>
                <a:chExt cx="1630363" cy="4294187"/>
              </a:xfrm>
              <a:grpFill/>
            </p:grpSpPr>
            <p:sp>
              <p:nvSpPr>
                <p:cNvPr id="24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3" name="Group 2342"/>
              <p:cNvGrpSpPr/>
              <p:nvPr/>
            </p:nvGrpSpPr>
            <p:grpSpPr>
              <a:xfrm>
                <a:off x="3526569" y="1776440"/>
                <a:ext cx="130641" cy="344093"/>
                <a:chOff x="3756026" y="425451"/>
                <a:chExt cx="1630363" cy="4294187"/>
              </a:xfrm>
              <a:grpFill/>
            </p:grpSpPr>
            <p:sp>
              <p:nvSpPr>
                <p:cNvPr id="24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4" name="Group 2343"/>
              <p:cNvGrpSpPr/>
              <p:nvPr/>
            </p:nvGrpSpPr>
            <p:grpSpPr>
              <a:xfrm>
                <a:off x="3660836" y="1776440"/>
                <a:ext cx="130641" cy="344093"/>
                <a:chOff x="3756026" y="425451"/>
                <a:chExt cx="1630363" cy="4294187"/>
              </a:xfrm>
              <a:grpFill/>
            </p:grpSpPr>
            <p:sp>
              <p:nvSpPr>
                <p:cNvPr id="247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5" name="Group 2344"/>
              <p:cNvGrpSpPr/>
              <p:nvPr/>
            </p:nvGrpSpPr>
            <p:grpSpPr>
              <a:xfrm>
                <a:off x="3795103" y="1776440"/>
                <a:ext cx="130641" cy="344093"/>
                <a:chOff x="3756026" y="425451"/>
                <a:chExt cx="1630363" cy="4294187"/>
              </a:xfrm>
              <a:grpFill/>
            </p:grpSpPr>
            <p:sp>
              <p:nvSpPr>
                <p:cNvPr id="24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6" name="Group 2345"/>
              <p:cNvGrpSpPr/>
              <p:nvPr/>
            </p:nvGrpSpPr>
            <p:grpSpPr>
              <a:xfrm>
                <a:off x="3929370" y="1776440"/>
                <a:ext cx="130641" cy="344093"/>
                <a:chOff x="3756026" y="425451"/>
                <a:chExt cx="1630363" cy="4294187"/>
              </a:xfrm>
              <a:grpFill/>
            </p:grpSpPr>
            <p:sp>
              <p:nvSpPr>
                <p:cNvPr id="24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7" name="Group 2346"/>
              <p:cNvGrpSpPr/>
              <p:nvPr/>
            </p:nvGrpSpPr>
            <p:grpSpPr>
              <a:xfrm>
                <a:off x="4063637" y="1776440"/>
                <a:ext cx="130641" cy="344093"/>
                <a:chOff x="3756026" y="425451"/>
                <a:chExt cx="1630363" cy="4294187"/>
              </a:xfrm>
              <a:grpFill/>
            </p:grpSpPr>
            <p:sp>
              <p:nvSpPr>
                <p:cNvPr id="246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8" name="Group 2347"/>
              <p:cNvGrpSpPr/>
              <p:nvPr/>
            </p:nvGrpSpPr>
            <p:grpSpPr>
              <a:xfrm>
                <a:off x="4197904" y="1776440"/>
                <a:ext cx="130641" cy="344093"/>
                <a:chOff x="3756026" y="425451"/>
                <a:chExt cx="1630363" cy="4294187"/>
              </a:xfrm>
              <a:grpFill/>
            </p:grpSpPr>
            <p:sp>
              <p:nvSpPr>
                <p:cNvPr id="24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49" name="Group 2348"/>
              <p:cNvGrpSpPr/>
              <p:nvPr/>
            </p:nvGrpSpPr>
            <p:grpSpPr>
              <a:xfrm>
                <a:off x="4332171" y="1776440"/>
                <a:ext cx="130641" cy="344093"/>
                <a:chOff x="3756026" y="425451"/>
                <a:chExt cx="1630363" cy="4294187"/>
              </a:xfrm>
              <a:grpFill/>
            </p:grpSpPr>
            <p:sp>
              <p:nvSpPr>
                <p:cNvPr id="246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0" name="Group 2349"/>
              <p:cNvGrpSpPr/>
              <p:nvPr/>
            </p:nvGrpSpPr>
            <p:grpSpPr>
              <a:xfrm>
                <a:off x="4466438" y="1776440"/>
                <a:ext cx="130641" cy="344093"/>
                <a:chOff x="3756026" y="425451"/>
                <a:chExt cx="1630363" cy="4294187"/>
              </a:xfrm>
              <a:grpFill/>
            </p:grpSpPr>
            <p:sp>
              <p:nvSpPr>
                <p:cNvPr id="245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1" name="Group 2350"/>
              <p:cNvGrpSpPr/>
              <p:nvPr/>
            </p:nvGrpSpPr>
            <p:grpSpPr>
              <a:xfrm>
                <a:off x="4600705" y="1776440"/>
                <a:ext cx="130641" cy="344093"/>
                <a:chOff x="3756026" y="425451"/>
                <a:chExt cx="1630363" cy="4294187"/>
              </a:xfrm>
              <a:grpFill/>
            </p:grpSpPr>
            <p:sp>
              <p:nvSpPr>
                <p:cNvPr id="245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2" name="Group 2351"/>
              <p:cNvGrpSpPr/>
              <p:nvPr/>
            </p:nvGrpSpPr>
            <p:grpSpPr>
              <a:xfrm>
                <a:off x="4734972" y="1776440"/>
                <a:ext cx="130641" cy="344093"/>
                <a:chOff x="3756026" y="425451"/>
                <a:chExt cx="1630363" cy="4294187"/>
              </a:xfrm>
              <a:grpFill/>
            </p:grpSpPr>
            <p:sp>
              <p:nvSpPr>
                <p:cNvPr id="245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3" name="Group 2352"/>
              <p:cNvGrpSpPr/>
              <p:nvPr/>
            </p:nvGrpSpPr>
            <p:grpSpPr>
              <a:xfrm>
                <a:off x="4869239" y="1776440"/>
                <a:ext cx="130641" cy="344093"/>
                <a:chOff x="3756026" y="425451"/>
                <a:chExt cx="1630363" cy="4294187"/>
              </a:xfrm>
              <a:grpFill/>
            </p:grpSpPr>
            <p:sp>
              <p:nvSpPr>
                <p:cNvPr id="245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4" name="Group 2353"/>
              <p:cNvGrpSpPr/>
              <p:nvPr/>
            </p:nvGrpSpPr>
            <p:grpSpPr>
              <a:xfrm>
                <a:off x="5003506" y="1776440"/>
                <a:ext cx="130641" cy="344093"/>
                <a:chOff x="3756026" y="425451"/>
                <a:chExt cx="1630363" cy="4294187"/>
              </a:xfrm>
              <a:grpFill/>
            </p:grpSpPr>
            <p:sp>
              <p:nvSpPr>
                <p:cNvPr id="245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5" name="Group 2354"/>
              <p:cNvGrpSpPr/>
              <p:nvPr/>
            </p:nvGrpSpPr>
            <p:grpSpPr>
              <a:xfrm>
                <a:off x="5137773" y="1776440"/>
                <a:ext cx="130641" cy="344093"/>
                <a:chOff x="3756026" y="425451"/>
                <a:chExt cx="1630363" cy="4294187"/>
              </a:xfrm>
              <a:grpFill/>
            </p:grpSpPr>
            <p:sp>
              <p:nvSpPr>
                <p:cNvPr id="244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6" name="Group 2355"/>
              <p:cNvGrpSpPr/>
              <p:nvPr/>
            </p:nvGrpSpPr>
            <p:grpSpPr>
              <a:xfrm>
                <a:off x="5272040" y="1776440"/>
                <a:ext cx="130641" cy="344093"/>
                <a:chOff x="3756026" y="425451"/>
                <a:chExt cx="1630363" cy="4294187"/>
              </a:xfrm>
              <a:grpFill/>
            </p:grpSpPr>
            <p:sp>
              <p:nvSpPr>
                <p:cNvPr id="244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7" name="Group 2356"/>
              <p:cNvGrpSpPr/>
              <p:nvPr/>
            </p:nvGrpSpPr>
            <p:grpSpPr>
              <a:xfrm>
                <a:off x="5406307" y="1776440"/>
                <a:ext cx="130641" cy="344093"/>
                <a:chOff x="3756026" y="425451"/>
                <a:chExt cx="1630363" cy="4294187"/>
              </a:xfrm>
              <a:grpFill/>
            </p:grpSpPr>
            <p:sp>
              <p:nvSpPr>
                <p:cNvPr id="244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8" name="Group 2357"/>
              <p:cNvGrpSpPr/>
              <p:nvPr/>
            </p:nvGrpSpPr>
            <p:grpSpPr>
              <a:xfrm>
                <a:off x="5540574" y="1776440"/>
                <a:ext cx="130641" cy="344093"/>
                <a:chOff x="3756026" y="425451"/>
                <a:chExt cx="1630363" cy="4294187"/>
              </a:xfrm>
              <a:grpFill/>
            </p:grpSpPr>
            <p:sp>
              <p:nvSpPr>
                <p:cNvPr id="244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59" name="Group 2358"/>
              <p:cNvGrpSpPr/>
              <p:nvPr/>
            </p:nvGrpSpPr>
            <p:grpSpPr>
              <a:xfrm>
                <a:off x="5674841" y="1776440"/>
                <a:ext cx="130641" cy="344093"/>
                <a:chOff x="3756026" y="425451"/>
                <a:chExt cx="1630363" cy="4294187"/>
              </a:xfrm>
              <a:grpFill/>
            </p:grpSpPr>
            <p:sp>
              <p:nvSpPr>
                <p:cNvPr id="244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0" name="Group 2359"/>
              <p:cNvGrpSpPr/>
              <p:nvPr/>
            </p:nvGrpSpPr>
            <p:grpSpPr>
              <a:xfrm>
                <a:off x="5809108" y="1776440"/>
                <a:ext cx="130641" cy="344093"/>
                <a:chOff x="3756026" y="425451"/>
                <a:chExt cx="1630363" cy="4294187"/>
              </a:xfrm>
              <a:grpFill/>
            </p:grpSpPr>
            <p:sp>
              <p:nvSpPr>
                <p:cNvPr id="243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1" name="Group 2360"/>
              <p:cNvGrpSpPr/>
              <p:nvPr/>
            </p:nvGrpSpPr>
            <p:grpSpPr>
              <a:xfrm>
                <a:off x="5943375" y="1776440"/>
                <a:ext cx="130641" cy="344093"/>
                <a:chOff x="3756026" y="425451"/>
                <a:chExt cx="1630363" cy="4294187"/>
              </a:xfrm>
              <a:grpFill/>
            </p:grpSpPr>
            <p:sp>
              <p:nvSpPr>
                <p:cNvPr id="243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2" name="Group 2361"/>
              <p:cNvGrpSpPr/>
              <p:nvPr/>
            </p:nvGrpSpPr>
            <p:grpSpPr>
              <a:xfrm>
                <a:off x="6077642" y="1776440"/>
                <a:ext cx="130641" cy="344093"/>
                <a:chOff x="3756026" y="425451"/>
                <a:chExt cx="1630363" cy="4294187"/>
              </a:xfrm>
              <a:grpFill/>
            </p:grpSpPr>
            <p:sp>
              <p:nvSpPr>
                <p:cNvPr id="243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3" name="Group 2362"/>
              <p:cNvGrpSpPr/>
              <p:nvPr/>
            </p:nvGrpSpPr>
            <p:grpSpPr>
              <a:xfrm>
                <a:off x="6211909" y="1776440"/>
                <a:ext cx="130641" cy="344093"/>
                <a:chOff x="3756026" y="425451"/>
                <a:chExt cx="1630363" cy="4294187"/>
              </a:xfrm>
              <a:grpFill/>
            </p:grpSpPr>
            <p:sp>
              <p:nvSpPr>
                <p:cNvPr id="24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4" name="Group 2363"/>
              <p:cNvGrpSpPr/>
              <p:nvPr/>
            </p:nvGrpSpPr>
            <p:grpSpPr>
              <a:xfrm>
                <a:off x="6346176" y="1776440"/>
                <a:ext cx="130641" cy="344093"/>
                <a:chOff x="3756026" y="425451"/>
                <a:chExt cx="1630363" cy="4294187"/>
              </a:xfrm>
              <a:grpFill/>
            </p:grpSpPr>
            <p:sp>
              <p:nvSpPr>
                <p:cNvPr id="243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5" name="Group 2364"/>
              <p:cNvGrpSpPr/>
              <p:nvPr/>
            </p:nvGrpSpPr>
            <p:grpSpPr>
              <a:xfrm>
                <a:off x="6480443" y="1776440"/>
                <a:ext cx="130641" cy="344093"/>
                <a:chOff x="3756026" y="425451"/>
                <a:chExt cx="1630363" cy="4294187"/>
              </a:xfrm>
              <a:grpFill/>
            </p:grpSpPr>
            <p:sp>
              <p:nvSpPr>
                <p:cNvPr id="242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6" name="Group 2365"/>
              <p:cNvGrpSpPr/>
              <p:nvPr/>
            </p:nvGrpSpPr>
            <p:grpSpPr>
              <a:xfrm>
                <a:off x="6614710" y="1776440"/>
                <a:ext cx="130641" cy="344093"/>
                <a:chOff x="3756026" y="425451"/>
                <a:chExt cx="1630363" cy="4294187"/>
              </a:xfrm>
              <a:grpFill/>
            </p:grpSpPr>
            <p:sp>
              <p:nvSpPr>
                <p:cNvPr id="24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7" name="Group 2366"/>
              <p:cNvGrpSpPr/>
              <p:nvPr/>
            </p:nvGrpSpPr>
            <p:grpSpPr>
              <a:xfrm>
                <a:off x="6748977" y="1776440"/>
                <a:ext cx="130641" cy="344093"/>
                <a:chOff x="3756026" y="425451"/>
                <a:chExt cx="1630363" cy="4294187"/>
              </a:xfrm>
              <a:grpFill/>
            </p:grpSpPr>
            <p:sp>
              <p:nvSpPr>
                <p:cNvPr id="242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8" name="Group 2367"/>
              <p:cNvGrpSpPr/>
              <p:nvPr/>
            </p:nvGrpSpPr>
            <p:grpSpPr>
              <a:xfrm>
                <a:off x="6883244" y="1776440"/>
                <a:ext cx="130641" cy="344093"/>
                <a:chOff x="3756026" y="425451"/>
                <a:chExt cx="1630363" cy="4294187"/>
              </a:xfrm>
              <a:grpFill/>
            </p:grpSpPr>
            <p:sp>
              <p:nvSpPr>
                <p:cNvPr id="242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69" name="Group 2368"/>
              <p:cNvGrpSpPr/>
              <p:nvPr/>
            </p:nvGrpSpPr>
            <p:grpSpPr>
              <a:xfrm>
                <a:off x="7017511" y="1776440"/>
                <a:ext cx="130641" cy="344093"/>
                <a:chOff x="3756026" y="425451"/>
                <a:chExt cx="1630363" cy="4294187"/>
              </a:xfrm>
              <a:grpFill/>
            </p:grpSpPr>
            <p:sp>
              <p:nvSpPr>
                <p:cNvPr id="24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0" name="Group 2369"/>
              <p:cNvGrpSpPr/>
              <p:nvPr/>
            </p:nvGrpSpPr>
            <p:grpSpPr>
              <a:xfrm>
                <a:off x="7151778" y="1776440"/>
                <a:ext cx="130641" cy="344093"/>
                <a:chOff x="3756026" y="425451"/>
                <a:chExt cx="1630363" cy="4294187"/>
              </a:xfrm>
              <a:grpFill/>
            </p:grpSpPr>
            <p:sp>
              <p:nvSpPr>
                <p:cNvPr id="241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1" name="Group 2370"/>
              <p:cNvGrpSpPr/>
              <p:nvPr/>
            </p:nvGrpSpPr>
            <p:grpSpPr>
              <a:xfrm>
                <a:off x="7286045" y="1776440"/>
                <a:ext cx="130641" cy="344093"/>
                <a:chOff x="3756026" y="425451"/>
                <a:chExt cx="1630363" cy="4294187"/>
              </a:xfrm>
              <a:grpFill/>
            </p:grpSpPr>
            <p:sp>
              <p:nvSpPr>
                <p:cNvPr id="241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2" name="Group 2371"/>
              <p:cNvGrpSpPr/>
              <p:nvPr/>
            </p:nvGrpSpPr>
            <p:grpSpPr>
              <a:xfrm>
                <a:off x="7420312" y="1776440"/>
                <a:ext cx="130641" cy="344093"/>
                <a:chOff x="3756026" y="425451"/>
                <a:chExt cx="1630363" cy="4294187"/>
              </a:xfrm>
              <a:grpFill/>
            </p:grpSpPr>
            <p:sp>
              <p:nvSpPr>
                <p:cNvPr id="24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3" name="Group 2372"/>
              <p:cNvGrpSpPr/>
              <p:nvPr/>
            </p:nvGrpSpPr>
            <p:grpSpPr>
              <a:xfrm>
                <a:off x="7554579" y="1776440"/>
                <a:ext cx="130641" cy="344093"/>
                <a:chOff x="3756026" y="425451"/>
                <a:chExt cx="1630363" cy="4294187"/>
              </a:xfrm>
              <a:grpFill/>
            </p:grpSpPr>
            <p:sp>
              <p:nvSpPr>
                <p:cNvPr id="241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4" name="Group 2373"/>
              <p:cNvGrpSpPr/>
              <p:nvPr/>
            </p:nvGrpSpPr>
            <p:grpSpPr>
              <a:xfrm>
                <a:off x="7688846" y="1776440"/>
                <a:ext cx="130641" cy="344093"/>
                <a:chOff x="3756026" y="425451"/>
                <a:chExt cx="1630363" cy="4294187"/>
              </a:xfrm>
              <a:grpFill/>
            </p:grpSpPr>
            <p:sp>
              <p:nvSpPr>
                <p:cNvPr id="241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5" name="Group 2374"/>
              <p:cNvGrpSpPr/>
              <p:nvPr/>
            </p:nvGrpSpPr>
            <p:grpSpPr>
              <a:xfrm>
                <a:off x="7823113" y="1776440"/>
                <a:ext cx="130641" cy="344093"/>
                <a:chOff x="3756026" y="425451"/>
                <a:chExt cx="1630363" cy="4294187"/>
              </a:xfrm>
              <a:grpFill/>
            </p:grpSpPr>
            <p:sp>
              <p:nvSpPr>
                <p:cNvPr id="240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6" name="Group 2375"/>
              <p:cNvGrpSpPr/>
              <p:nvPr/>
            </p:nvGrpSpPr>
            <p:grpSpPr>
              <a:xfrm>
                <a:off x="7957380" y="1776440"/>
                <a:ext cx="130641" cy="344093"/>
                <a:chOff x="3756026" y="425451"/>
                <a:chExt cx="1630363" cy="4294187"/>
              </a:xfrm>
              <a:grpFill/>
            </p:grpSpPr>
            <p:sp>
              <p:nvSpPr>
                <p:cNvPr id="240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7" name="Group 2376"/>
              <p:cNvGrpSpPr/>
              <p:nvPr/>
            </p:nvGrpSpPr>
            <p:grpSpPr>
              <a:xfrm>
                <a:off x="8091647" y="1776440"/>
                <a:ext cx="130641" cy="344093"/>
                <a:chOff x="3756026" y="425451"/>
                <a:chExt cx="1630363" cy="4294187"/>
              </a:xfrm>
              <a:grpFill/>
            </p:grpSpPr>
            <p:sp>
              <p:nvSpPr>
                <p:cNvPr id="24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8" name="Group 2377"/>
              <p:cNvGrpSpPr/>
              <p:nvPr/>
            </p:nvGrpSpPr>
            <p:grpSpPr>
              <a:xfrm>
                <a:off x="8225914" y="1776440"/>
                <a:ext cx="130641" cy="344093"/>
                <a:chOff x="3756026" y="425451"/>
                <a:chExt cx="1630363" cy="4294187"/>
              </a:xfrm>
              <a:grpFill/>
            </p:grpSpPr>
            <p:sp>
              <p:nvSpPr>
                <p:cNvPr id="240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79" name="Group 2378"/>
              <p:cNvGrpSpPr/>
              <p:nvPr/>
            </p:nvGrpSpPr>
            <p:grpSpPr>
              <a:xfrm>
                <a:off x="8360181" y="1776440"/>
                <a:ext cx="130641" cy="344093"/>
                <a:chOff x="3756026" y="425451"/>
                <a:chExt cx="1630363" cy="4294187"/>
              </a:xfrm>
              <a:grpFill/>
            </p:grpSpPr>
            <p:sp>
              <p:nvSpPr>
                <p:cNvPr id="240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80" name="Group 2379"/>
              <p:cNvGrpSpPr/>
              <p:nvPr/>
            </p:nvGrpSpPr>
            <p:grpSpPr>
              <a:xfrm>
                <a:off x="8494448" y="1776440"/>
                <a:ext cx="130641" cy="344093"/>
                <a:chOff x="3756026" y="425451"/>
                <a:chExt cx="1630363" cy="4294187"/>
              </a:xfrm>
              <a:grpFill/>
            </p:grpSpPr>
            <p:sp>
              <p:nvSpPr>
                <p:cNvPr id="23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81" name="Group 2380"/>
              <p:cNvGrpSpPr/>
              <p:nvPr/>
            </p:nvGrpSpPr>
            <p:grpSpPr>
              <a:xfrm>
                <a:off x="8628715" y="1776440"/>
                <a:ext cx="130641" cy="344093"/>
                <a:chOff x="3756026" y="425451"/>
                <a:chExt cx="1630363" cy="4294187"/>
              </a:xfrm>
              <a:grpFill/>
            </p:grpSpPr>
            <p:sp>
              <p:nvSpPr>
                <p:cNvPr id="23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82" name="Group 2381"/>
              <p:cNvGrpSpPr/>
              <p:nvPr/>
            </p:nvGrpSpPr>
            <p:grpSpPr>
              <a:xfrm>
                <a:off x="8762982" y="1776440"/>
                <a:ext cx="130641" cy="344093"/>
                <a:chOff x="3756026" y="425451"/>
                <a:chExt cx="1630363" cy="4294187"/>
              </a:xfrm>
              <a:grpFill/>
            </p:grpSpPr>
            <p:sp>
              <p:nvSpPr>
                <p:cNvPr id="239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83" name="Group 2382"/>
              <p:cNvGrpSpPr/>
              <p:nvPr/>
            </p:nvGrpSpPr>
            <p:grpSpPr>
              <a:xfrm>
                <a:off x="8897249" y="1776440"/>
                <a:ext cx="130641" cy="344093"/>
                <a:chOff x="3756026" y="425451"/>
                <a:chExt cx="1630363" cy="4294187"/>
              </a:xfrm>
              <a:grpFill/>
            </p:grpSpPr>
            <p:sp>
              <p:nvSpPr>
                <p:cNvPr id="23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84" name="Group 2383"/>
              <p:cNvGrpSpPr/>
              <p:nvPr/>
            </p:nvGrpSpPr>
            <p:grpSpPr>
              <a:xfrm>
                <a:off x="9031516" y="1776440"/>
                <a:ext cx="130641" cy="344093"/>
                <a:chOff x="3756026" y="425451"/>
                <a:chExt cx="1630363" cy="4294187"/>
              </a:xfrm>
              <a:grpFill/>
            </p:grpSpPr>
            <p:sp>
              <p:nvSpPr>
                <p:cNvPr id="23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85" name="Group 2384"/>
              <p:cNvGrpSpPr/>
              <p:nvPr/>
            </p:nvGrpSpPr>
            <p:grpSpPr>
              <a:xfrm>
                <a:off x="9165759" y="1776440"/>
                <a:ext cx="130641" cy="344093"/>
                <a:chOff x="3756026" y="425451"/>
                <a:chExt cx="1630363" cy="4294187"/>
              </a:xfrm>
              <a:grpFill/>
            </p:grpSpPr>
            <p:sp>
              <p:nvSpPr>
                <p:cNvPr id="238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86" name="Group 2385"/>
              <p:cNvGrpSpPr/>
              <p:nvPr/>
            </p:nvGrpSpPr>
            <p:grpSpPr>
              <a:xfrm>
                <a:off x="-95803" y="1776440"/>
                <a:ext cx="130641" cy="344093"/>
                <a:chOff x="3756026" y="425451"/>
                <a:chExt cx="1630363" cy="4294187"/>
              </a:xfrm>
              <a:grpFill/>
            </p:grpSpPr>
            <p:sp>
              <p:nvSpPr>
                <p:cNvPr id="23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527" name="Group 2526"/>
            <p:cNvGrpSpPr/>
            <p:nvPr/>
          </p:nvGrpSpPr>
          <p:grpSpPr>
            <a:xfrm>
              <a:off x="-55522" y="2130122"/>
              <a:ext cx="9260773" cy="344093"/>
              <a:chOff x="-55522" y="1414131"/>
              <a:chExt cx="9260773" cy="344093"/>
            </a:xfrm>
            <a:grpFill/>
          </p:grpSpPr>
          <p:grpSp>
            <p:nvGrpSpPr>
              <p:cNvPr id="2528" name="Group 2527"/>
              <p:cNvGrpSpPr/>
              <p:nvPr/>
            </p:nvGrpSpPr>
            <p:grpSpPr>
              <a:xfrm>
                <a:off x="-55522" y="1414131"/>
                <a:ext cx="130641" cy="344093"/>
                <a:chOff x="3756026" y="425451"/>
                <a:chExt cx="1630363" cy="4294187"/>
              </a:xfrm>
              <a:grpFill/>
            </p:grpSpPr>
            <p:sp>
              <p:nvSpPr>
                <p:cNvPr id="27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29" name="Group 2528"/>
              <p:cNvGrpSpPr/>
              <p:nvPr/>
            </p:nvGrpSpPr>
            <p:grpSpPr>
              <a:xfrm>
                <a:off x="78745" y="1414131"/>
                <a:ext cx="130641" cy="344093"/>
                <a:chOff x="3756026" y="425451"/>
                <a:chExt cx="1630363" cy="4294187"/>
              </a:xfrm>
              <a:grpFill/>
            </p:grpSpPr>
            <p:sp>
              <p:nvSpPr>
                <p:cNvPr id="273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0" name="Group 2529"/>
              <p:cNvGrpSpPr/>
              <p:nvPr/>
            </p:nvGrpSpPr>
            <p:grpSpPr>
              <a:xfrm>
                <a:off x="213012" y="1414131"/>
                <a:ext cx="130641" cy="344093"/>
                <a:chOff x="3756026" y="425451"/>
                <a:chExt cx="1630363" cy="4294187"/>
              </a:xfrm>
              <a:grpFill/>
            </p:grpSpPr>
            <p:sp>
              <p:nvSpPr>
                <p:cNvPr id="272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1" name="Group 2530"/>
              <p:cNvGrpSpPr/>
              <p:nvPr/>
            </p:nvGrpSpPr>
            <p:grpSpPr>
              <a:xfrm>
                <a:off x="347279" y="1414131"/>
                <a:ext cx="130641" cy="344093"/>
                <a:chOff x="3756026" y="425451"/>
                <a:chExt cx="1630363" cy="4294187"/>
              </a:xfrm>
              <a:grpFill/>
            </p:grpSpPr>
            <p:sp>
              <p:nvSpPr>
                <p:cNvPr id="27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2" name="Group 2531"/>
              <p:cNvGrpSpPr/>
              <p:nvPr/>
            </p:nvGrpSpPr>
            <p:grpSpPr>
              <a:xfrm>
                <a:off x="481546" y="1414131"/>
                <a:ext cx="130641" cy="344093"/>
                <a:chOff x="3756026" y="425451"/>
                <a:chExt cx="1630363" cy="4294187"/>
              </a:xfrm>
              <a:grpFill/>
            </p:grpSpPr>
            <p:sp>
              <p:nvSpPr>
                <p:cNvPr id="272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3" name="Group 2532"/>
              <p:cNvGrpSpPr/>
              <p:nvPr/>
            </p:nvGrpSpPr>
            <p:grpSpPr>
              <a:xfrm>
                <a:off x="615813" y="1414131"/>
                <a:ext cx="130641" cy="344093"/>
                <a:chOff x="3756026" y="425451"/>
                <a:chExt cx="1630363" cy="4294187"/>
              </a:xfrm>
              <a:grpFill/>
            </p:grpSpPr>
            <p:sp>
              <p:nvSpPr>
                <p:cNvPr id="272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4" name="Group 2533"/>
              <p:cNvGrpSpPr/>
              <p:nvPr/>
            </p:nvGrpSpPr>
            <p:grpSpPr>
              <a:xfrm>
                <a:off x="750080" y="1414131"/>
                <a:ext cx="130641" cy="344093"/>
                <a:chOff x="3756026" y="425451"/>
                <a:chExt cx="1630363" cy="4294187"/>
              </a:xfrm>
              <a:grpFill/>
            </p:grpSpPr>
            <p:sp>
              <p:nvSpPr>
                <p:cNvPr id="27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5" name="Group 2534"/>
              <p:cNvGrpSpPr/>
              <p:nvPr/>
            </p:nvGrpSpPr>
            <p:grpSpPr>
              <a:xfrm>
                <a:off x="884347" y="1414131"/>
                <a:ext cx="130641" cy="344093"/>
                <a:chOff x="3756026" y="425451"/>
                <a:chExt cx="1630363" cy="4294187"/>
              </a:xfrm>
              <a:grpFill/>
            </p:grpSpPr>
            <p:sp>
              <p:nvSpPr>
                <p:cNvPr id="271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6" name="Group 2535"/>
              <p:cNvGrpSpPr/>
              <p:nvPr/>
            </p:nvGrpSpPr>
            <p:grpSpPr>
              <a:xfrm>
                <a:off x="1018614" y="1414131"/>
                <a:ext cx="130641" cy="344093"/>
                <a:chOff x="3756026" y="425451"/>
                <a:chExt cx="1630363" cy="4294187"/>
              </a:xfrm>
              <a:grpFill/>
            </p:grpSpPr>
            <p:sp>
              <p:nvSpPr>
                <p:cNvPr id="271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7" name="Group 2536"/>
              <p:cNvGrpSpPr/>
              <p:nvPr/>
            </p:nvGrpSpPr>
            <p:grpSpPr>
              <a:xfrm>
                <a:off x="1152881" y="1414131"/>
                <a:ext cx="130641" cy="344093"/>
                <a:chOff x="3756026" y="425451"/>
                <a:chExt cx="1630363" cy="4294187"/>
              </a:xfrm>
              <a:grpFill/>
            </p:grpSpPr>
            <p:sp>
              <p:nvSpPr>
                <p:cNvPr id="27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8" name="Group 2537"/>
              <p:cNvGrpSpPr/>
              <p:nvPr/>
            </p:nvGrpSpPr>
            <p:grpSpPr>
              <a:xfrm>
                <a:off x="1287148" y="1414131"/>
                <a:ext cx="130641" cy="344093"/>
                <a:chOff x="3756026" y="425451"/>
                <a:chExt cx="1630363" cy="4294187"/>
              </a:xfrm>
              <a:grpFill/>
            </p:grpSpPr>
            <p:sp>
              <p:nvSpPr>
                <p:cNvPr id="271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39" name="Group 2538"/>
              <p:cNvGrpSpPr/>
              <p:nvPr/>
            </p:nvGrpSpPr>
            <p:grpSpPr>
              <a:xfrm>
                <a:off x="1421415" y="1414131"/>
                <a:ext cx="130641" cy="344093"/>
                <a:chOff x="3756026" y="425451"/>
                <a:chExt cx="1630363" cy="4294187"/>
              </a:xfrm>
              <a:grpFill/>
            </p:grpSpPr>
            <p:sp>
              <p:nvSpPr>
                <p:cNvPr id="271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0" name="Group 2539"/>
              <p:cNvGrpSpPr/>
              <p:nvPr/>
            </p:nvGrpSpPr>
            <p:grpSpPr>
              <a:xfrm>
                <a:off x="1555682" y="1414131"/>
                <a:ext cx="130641" cy="344093"/>
                <a:chOff x="3756026" y="425451"/>
                <a:chExt cx="1630363" cy="4294187"/>
              </a:xfrm>
              <a:grpFill/>
            </p:grpSpPr>
            <p:sp>
              <p:nvSpPr>
                <p:cNvPr id="270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1" name="Group 2540"/>
              <p:cNvGrpSpPr/>
              <p:nvPr/>
            </p:nvGrpSpPr>
            <p:grpSpPr>
              <a:xfrm>
                <a:off x="1689949" y="1414131"/>
                <a:ext cx="130641" cy="344093"/>
                <a:chOff x="3756026" y="425451"/>
                <a:chExt cx="1630363" cy="4294187"/>
              </a:xfrm>
              <a:grpFill/>
            </p:grpSpPr>
            <p:sp>
              <p:nvSpPr>
                <p:cNvPr id="270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2" name="Group 2541"/>
              <p:cNvGrpSpPr/>
              <p:nvPr/>
            </p:nvGrpSpPr>
            <p:grpSpPr>
              <a:xfrm>
                <a:off x="1824216" y="1414131"/>
                <a:ext cx="130641" cy="344093"/>
                <a:chOff x="3756026" y="425451"/>
                <a:chExt cx="1630363" cy="4294187"/>
              </a:xfrm>
              <a:grpFill/>
            </p:grpSpPr>
            <p:sp>
              <p:nvSpPr>
                <p:cNvPr id="27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3" name="Group 2542"/>
              <p:cNvGrpSpPr/>
              <p:nvPr/>
            </p:nvGrpSpPr>
            <p:grpSpPr>
              <a:xfrm>
                <a:off x="1958483" y="1414131"/>
                <a:ext cx="130641" cy="344093"/>
                <a:chOff x="3756026" y="425451"/>
                <a:chExt cx="1630363" cy="4294187"/>
              </a:xfrm>
              <a:grpFill/>
            </p:grpSpPr>
            <p:sp>
              <p:nvSpPr>
                <p:cNvPr id="270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4" name="Group 2543"/>
              <p:cNvGrpSpPr/>
              <p:nvPr/>
            </p:nvGrpSpPr>
            <p:grpSpPr>
              <a:xfrm>
                <a:off x="2092750" y="1414131"/>
                <a:ext cx="130641" cy="344093"/>
                <a:chOff x="3756026" y="425451"/>
                <a:chExt cx="1630363" cy="4294187"/>
              </a:xfrm>
              <a:grpFill/>
            </p:grpSpPr>
            <p:sp>
              <p:nvSpPr>
                <p:cNvPr id="270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5" name="Group 2544"/>
              <p:cNvGrpSpPr/>
              <p:nvPr/>
            </p:nvGrpSpPr>
            <p:grpSpPr>
              <a:xfrm>
                <a:off x="2227017" y="1414131"/>
                <a:ext cx="130641" cy="344093"/>
                <a:chOff x="3756026" y="425451"/>
                <a:chExt cx="1630363" cy="4294187"/>
              </a:xfrm>
              <a:grpFill/>
            </p:grpSpPr>
            <p:sp>
              <p:nvSpPr>
                <p:cNvPr id="26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6" name="Group 2545"/>
              <p:cNvGrpSpPr/>
              <p:nvPr/>
            </p:nvGrpSpPr>
            <p:grpSpPr>
              <a:xfrm>
                <a:off x="2361284" y="1414131"/>
                <a:ext cx="130641" cy="344093"/>
                <a:chOff x="3756026" y="425451"/>
                <a:chExt cx="1630363" cy="4294187"/>
              </a:xfrm>
              <a:grpFill/>
            </p:grpSpPr>
            <p:sp>
              <p:nvSpPr>
                <p:cNvPr id="26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7" name="Group 2546"/>
              <p:cNvGrpSpPr/>
              <p:nvPr/>
            </p:nvGrpSpPr>
            <p:grpSpPr>
              <a:xfrm>
                <a:off x="2495551" y="1414131"/>
                <a:ext cx="130641" cy="344093"/>
                <a:chOff x="3756026" y="425451"/>
                <a:chExt cx="1630363" cy="4294187"/>
              </a:xfrm>
              <a:grpFill/>
            </p:grpSpPr>
            <p:sp>
              <p:nvSpPr>
                <p:cNvPr id="269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8" name="Group 2547"/>
              <p:cNvGrpSpPr/>
              <p:nvPr/>
            </p:nvGrpSpPr>
            <p:grpSpPr>
              <a:xfrm>
                <a:off x="2629818" y="1414131"/>
                <a:ext cx="130641" cy="344093"/>
                <a:chOff x="3756026" y="425451"/>
                <a:chExt cx="1630363" cy="4294187"/>
              </a:xfrm>
              <a:grpFill/>
            </p:grpSpPr>
            <p:sp>
              <p:nvSpPr>
                <p:cNvPr id="26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9" name="Group 2548"/>
              <p:cNvGrpSpPr/>
              <p:nvPr/>
            </p:nvGrpSpPr>
            <p:grpSpPr>
              <a:xfrm>
                <a:off x="2764085" y="1414131"/>
                <a:ext cx="130641" cy="344093"/>
                <a:chOff x="3756026" y="425451"/>
                <a:chExt cx="1630363" cy="4294187"/>
              </a:xfrm>
              <a:grpFill/>
            </p:grpSpPr>
            <p:sp>
              <p:nvSpPr>
                <p:cNvPr id="26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0" name="Group 2549"/>
              <p:cNvGrpSpPr/>
              <p:nvPr/>
            </p:nvGrpSpPr>
            <p:grpSpPr>
              <a:xfrm>
                <a:off x="2898352" y="1414131"/>
                <a:ext cx="130641" cy="344093"/>
                <a:chOff x="3756026" y="425451"/>
                <a:chExt cx="1630363" cy="4294187"/>
              </a:xfrm>
              <a:grpFill/>
            </p:grpSpPr>
            <p:sp>
              <p:nvSpPr>
                <p:cNvPr id="268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1" name="Group 2550"/>
              <p:cNvGrpSpPr/>
              <p:nvPr/>
            </p:nvGrpSpPr>
            <p:grpSpPr>
              <a:xfrm>
                <a:off x="3032619" y="1414131"/>
                <a:ext cx="130641" cy="344093"/>
                <a:chOff x="3756026" y="425451"/>
                <a:chExt cx="1630363" cy="4294187"/>
              </a:xfrm>
              <a:grpFill/>
            </p:grpSpPr>
            <p:sp>
              <p:nvSpPr>
                <p:cNvPr id="26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2" name="Group 2551"/>
              <p:cNvGrpSpPr/>
              <p:nvPr/>
            </p:nvGrpSpPr>
            <p:grpSpPr>
              <a:xfrm>
                <a:off x="3166886" y="1414131"/>
                <a:ext cx="130641" cy="344093"/>
                <a:chOff x="3756026" y="425451"/>
                <a:chExt cx="1630363" cy="4294187"/>
              </a:xfrm>
              <a:grpFill/>
            </p:grpSpPr>
            <p:sp>
              <p:nvSpPr>
                <p:cNvPr id="26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3" name="Group 2552"/>
              <p:cNvGrpSpPr/>
              <p:nvPr/>
            </p:nvGrpSpPr>
            <p:grpSpPr>
              <a:xfrm>
                <a:off x="3301153" y="1414131"/>
                <a:ext cx="130641" cy="344093"/>
                <a:chOff x="3756026" y="425451"/>
                <a:chExt cx="1630363" cy="4294187"/>
              </a:xfrm>
              <a:grpFill/>
            </p:grpSpPr>
            <p:sp>
              <p:nvSpPr>
                <p:cNvPr id="268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4" name="Group 2553"/>
              <p:cNvGrpSpPr/>
              <p:nvPr/>
            </p:nvGrpSpPr>
            <p:grpSpPr>
              <a:xfrm>
                <a:off x="3435420" y="1414131"/>
                <a:ext cx="130641" cy="344093"/>
                <a:chOff x="3756026" y="425451"/>
                <a:chExt cx="1630363" cy="4294187"/>
              </a:xfrm>
              <a:grpFill/>
            </p:grpSpPr>
            <p:sp>
              <p:nvSpPr>
                <p:cNvPr id="26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5" name="Group 2554"/>
              <p:cNvGrpSpPr/>
              <p:nvPr/>
            </p:nvGrpSpPr>
            <p:grpSpPr>
              <a:xfrm>
                <a:off x="3569687" y="1414131"/>
                <a:ext cx="130641" cy="344093"/>
                <a:chOff x="3756026" y="425451"/>
                <a:chExt cx="1630363" cy="4294187"/>
              </a:xfrm>
              <a:grpFill/>
            </p:grpSpPr>
            <p:sp>
              <p:nvSpPr>
                <p:cNvPr id="26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6" name="Group 2555"/>
              <p:cNvGrpSpPr/>
              <p:nvPr/>
            </p:nvGrpSpPr>
            <p:grpSpPr>
              <a:xfrm>
                <a:off x="3703954" y="1414131"/>
                <a:ext cx="130641" cy="344093"/>
                <a:chOff x="3756026" y="425451"/>
                <a:chExt cx="1630363" cy="4294187"/>
              </a:xfrm>
              <a:grpFill/>
            </p:grpSpPr>
            <p:sp>
              <p:nvSpPr>
                <p:cNvPr id="267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7" name="Group 2556"/>
              <p:cNvGrpSpPr/>
              <p:nvPr/>
            </p:nvGrpSpPr>
            <p:grpSpPr>
              <a:xfrm>
                <a:off x="3838221" y="1414131"/>
                <a:ext cx="130641" cy="344093"/>
                <a:chOff x="3756026" y="425451"/>
                <a:chExt cx="1630363" cy="4294187"/>
              </a:xfrm>
              <a:grpFill/>
            </p:grpSpPr>
            <p:sp>
              <p:nvSpPr>
                <p:cNvPr id="26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8" name="Group 2557"/>
              <p:cNvGrpSpPr/>
              <p:nvPr/>
            </p:nvGrpSpPr>
            <p:grpSpPr>
              <a:xfrm>
                <a:off x="3972488" y="1414131"/>
                <a:ext cx="130641" cy="344093"/>
                <a:chOff x="3756026" y="425451"/>
                <a:chExt cx="1630363" cy="4294187"/>
              </a:xfrm>
              <a:grpFill/>
            </p:grpSpPr>
            <p:sp>
              <p:nvSpPr>
                <p:cNvPr id="26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59" name="Group 2558"/>
              <p:cNvGrpSpPr/>
              <p:nvPr/>
            </p:nvGrpSpPr>
            <p:grpSpPr>
              <a:xfrm>
                <a:off x="4106755" y="1414131"/>
                <a:ext cx="130641" cy="344093"/>
                <a:chOff x="3756026" y="425451"/>
                <a:chExt cx="1630363" cy="4294187"/>
              </a:xfrm>
              <a:grpFill/>
            </p:grpSpPr>
            <p:sp>
              <p:nvSpPr>
                <p:cNvPr id="267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0" name="Group 2559"/>
              <p:cNvGrpSpPr/>
              <p:nvPr/>
            </p:nvGrpSpPr>
            <p:grpSpPr>
              <a:xfrm>
                <a:off x="4241022" y="1414131"/>
                <a:ext cx="130641" cy="344093"/>
                <a:chOff x="3756026" y="425451"/>
                <a:chExt cx="1630363" cy="4294187"/>
              </a:xfrm>
              <a:grpFill/>
            </p:grpSpPr>
            <p:sp>
              <p:nvSpPr>
                <p:cNvPr id="26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1" name="Group 2560"/>
              <p:cNvGrpSpPr/>
              <p:nvPr/>
            </p:nvGrpSpPr>
            <p:grpSpPr>
              <a:xfrm>
                <a:off x="4375289" y="1414131"/>
                <a:ext cx="130641" cy="344093"/>
                <a:chOff x="3756026" y="425451"/>
                <a:chExt cx="1630363" cy="4294187"/>
              </a:xfrm>
              <a:grpFill/>
            </p:grpSpPr>
            <p:sp>
              <p:nvSpPr>
                <p:cNvPr id="26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2" name="Group 2561"/>
              <p:cNvGrpSpPr/>
              <p:nvPr/>
            </p:nvGrpSpPr>
            <p:grpSpPr>
              <a:xfrm>
                <a:off x="4509556" y="1414131"/>
                <a:ext cx="130641" cy="344093"/>
                <a:chOff x="3756026" y="425451"/>
                <a:chExt cx="1630363" cy="4294187"/>
              </a:xfrm>
              <a:grpFill/>
            </p:grpSpPr>
            <p:sp>
              <p:nvSpPr>
                <p:cNvPr id="266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3" name="Group 2562"/>
              <p:cNvGrpSpPr/>
              <p:nvPr/>
            </p:nvGrpSpPr>
            <p:grpSpPr>
              <a:xfrm>
                <a:off x="4643823" y="1414131"/>
                <a:ext cx="130641" cy="344093"/>
                <a:chOff x="3756026" y="425451"/>
                <a:chExt cx="1630363" cy="4294187"/>
              </a:xfrm>
              <a:grpFill/>
            </p:grpSpPr>
            <p:sp>
              <p:nvSpPr>
                <p:cNvPr id="26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4" name="Group 2563"/>
              <p:cNvGrpSpPr/>
              <p:nvPr/>
            </p:nvGrpSpPr>
            <p:grpSpPr>
              <a:xfrm>
                <a:off x="4778090" y="1414131"/>
                <a:ext cx="130641" cy="344093"/>
                <a:chOff x="3756026" y="425451"/>
                <a:chExt cx="1630363" cy="4294187"/>
              </a:xfrm>
              <a:grpFill/>
            </p:grpSpPr>
            <p:sp>
              <p:nvSpPr>
                <p:cNvPr id="266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5" name="Group 2564"/>
              <p:cNvGrpSpPr/>
              <p:nvPr/>
            </p:nvGrpSpPr>
            <p:grpSpPr>
              <a:xfrm>
                <a:off x="4912357" y="1414131"/>
                <a:ext cx="130641" cy="344093"/>
                <a:chOff x="3756026" y="425451"/>
                <a:chExt cx="1630363" cy="4294187"/>
              </a:xfrm>
              <a:grpFill/>
            </p:grpSpPr>
            <p:sp>
              <p:nvSpPr>
                <p:cNvPr id="265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6" name="Group 2565"/>
              <p:cNvGrpSpPr/>
              <p:nvPr/>
            </p:nvGrpSpPr>
            <p:grpSpPr>
              <a:xfrm>
                <a:off x="5046624" y="1414131"/>
                <a:ext cx="130641" cy="344093"/>
                <a:chOff x="3756026" y="425451"/>
                <a:chExt cx="1630363" cy="4294187"/>
              </a:xfrm>
              <a:grpFill/>
            </p:grpSpPr>
            <p:sp>
              <p:nvSpPr>
                <p:cNvPr id="265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7" name="Group 2566"/>
              <p:cNvGrpSpPr/>
              <p:nvPr/>
            </p:nvGrpSpPr>
            <p:grpSpPr>
              <a:xfrm>
                <a:off x="5180891" y="1414131"/>
                <a:ext cx="130641" cy="344093"/>
                <a:chOff x="3756026" y="425451"/>
                <a:chExt cx="1630363" cy="4294187"/>
              </a:xfrm>
              <a:grpFill/>
            </p:grpSpPr>
            <p:sp>
              <p:nvSpPr>
                <p:cNvPr id="265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8" name="Group 2567"/>
              <p:cNvGrpSpPr/>
              <p:nvPr/>
            </p:nvGrpSpPr>
            <p:grpSpPr>
              <a:xfrm>
                <a:off x="5315158" y="1414131"/>
                <a:ext cx="130641" cy="344093"/>
                <a:chOff x="3756026" y="425451"/>
                <a:chExt cx="1630363" cy="4294187"/>
              </a:xfrm>
              <a:grpFill/>
            </p:grpSpPr>
            <p:sp>
              <p:nvSpPr>
                <p:cNvPr id="265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69" name="Group 2568"/>
              <p:cNvGrpSpPr/>
              <p:nvPr/>
            </p:nvGrpSpPr>
            <p:grpSpPr>
              <a:xfrm>
                <a:off x="5449425" y="1414131"/>
                <a:ext cx="130641" cy="344093"/>
                <a:chOff x="3756026" y="425451"/>
                <a:chExt cx="1630363" cy="4294187"/>
              </a:xfrm>
              <a:grpFill/>
            </p:grpSpPr>
            <p:sp>
              <p:nvSpPr>
                <p:cNvPr id="265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0" name="Group 2569"/>
              <p:cNvGrpSpPr/>
              <p:nvPr/>
            </p:nvGrpSpPr>
            <p:grpSpPr>
              <a:xfrm>
                <a:off x="5583692" y="1414131"/>
                <a:ext cx="130641" cy="344093"/>
                <a:chOff x="3756026" y="425451"/>
                <a:chExt cx="1630363" cy="4294187"/>
              </a:xfrm>
              <a:grpFill/>
            </p:grpSpPr>
            <p:sp>
              <p:nvSpPr>
                <p:cNvPr id="264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1" name="Group 2570"/>
              <p:cNvGrpSpPr/>
              <p:nvPr/>
            </p:nvGrpSpPr>
            <p:grpSpPr>
              <a:xfrm>
                <a:off x="5717959" y="1414131"/>
                <a:ext cx="130641" cy="344093"/>
                <a:chOff x="3756026" y="425451"/>
                <a:chExt cx="1630363" cy="4294187"/>
              </a:xfrm>
              <a:grpFill/>
            </p:grpSpPr>
            <p:sp>
              <p:nvSpPr>
                <p:cNvPr id="264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2" name="Group 2571"/>
              <p:cNvGrpSpPr/>
              <p:nvPr/>
            </p:nvGrpSpPr>
            <p:grpSpPr>
              <a:xfrm>
                <a:off x="5852226" y="1414131"/>
                <a:ext cx="130641" cy="344093"/>
                <a:chOff x="3756026" y="425451"/>
                <a:chExt cx="1630363" cy="4294187"/>
              </a:xfrm>
              <a:grpFill/>
            </p:grpSpPr>
            <p:sp>
              <p:nvSpPr>
                <p:cNvPr id="264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3" name="Group 2572"/>
              <p:cNvGrpSpPr/>
              <p:nvPr/>
            </p:nvGrpSpPr>
            <p:grpSpPr>
              <a:xfrm>
                <a:off x="5986493" y="1414131"/>
                <a:ext cx="130641" cy="344093"/>
                <a:chOff x="3756026" y="425451"/>
                <a:chExt cx="1630363" cy="4294187"/>
              </a:xfrm>
              <a:grpFill/>
            </p:grpSpPr>
            <p:sp>
              <p:nvSpPr>
                <p:cNvPr id="264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4" name="Group 2573"/>
              <p:cNvGrpSpPr/>
              <p:nvPr/>
            </p:nvGrpSpPr>
            <p:grpSpPr>
              <a:xfrm>
                <a:off x="6120760" y="1414131"/>
                <a:ext cx="130641" cy="344093"/>
                <a:chOff x="3756026" y="425451"/>
                <a:chExt cx="1630363" cy="4294187"/>
              </a:xfrm>
              <a:grpFill/>
            </p:grpSpPr>
            <p:sp>
              <p:nvSpPr>
                <p:cNvPr id="264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5" name="Group 2574"/>
              <p:cNvGrpSpPr/>
              <p:nvPr/>
            </p:nvGrpSpPr>
            <p:grpSpPr>
              <a:xfrm>
                <a:off x="6255027" y="1414131"/>
                <a:ext cx="130641" cy="344093"/>
                <a:chOff x="3756026" y="425451"/>
                <a:chExt cx="1630363" cy="4294187"/>
              </a:xfrm>
              <a:grpFill/>
            </p:grpSpPr>
            <p:sp>
              <p:nvSpPr>
                <p:cNvPr id="263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6" name="Group 2575"/>
              <p:cNvGrpSpPr/>
              <p:nvPr/>
            </p:nvGrpSpPr>
            <p:grpSpPr>
              <a:xfrm>
                <a:off x="6389294" y="1414131"/>
                <a:ext cx="130641" cy="344093"/>
                <a:chOff x="3756026" y="425451"/>
                <a:chExt cx="1630363" cy="4294187"/>
              </a:xfrm>
              <a:grpFill/>
            </p:grpSpPr>
            <p:sp>
              <p:nvSpPr>
                <p:cNvPr id="263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7" name="Group 2576"/>
              <p:cNvGrpSpPr/>
              <p:nvPr/>
            </p:nvGrpSpPr>
            <p:grpSpPr>
              <a:xfrm>
                <a:off x="6523561" y="1414131"/>
                <a:ext cx="130641" cy="344093"/>
                <a:chOff x="3756026" y="425451"/>
                <a:chExt cx="1630363" cy="4294187"/>
              </a:xfrm>
              <a:grpFill/>
            </p:grpSpPr>
            <p:sp>
              <p:nvSpPr>
                <p:cNvPr id="263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8" name="Group 2577"/>
              <p:cNvGrpSpPr/>
              <p:nvPr/>
            </p:nvGrpSpPr>
            <p:grpSpPr>
              <a:xfrm>
                <a:off x="6657828" y="1414131"/>
                <a:ext cx="130641" cy="344093"/>
                <a:chOff x="3756026" y="425451"/>
                <a:chExt cx="1630363" cy="4294187"/>
              </a:xfrm>
              <a:grpFill/>
            </p:grpSpPr>
            <p:sp>
              <p:nvSpPr>
                <p:cNvPr id="26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9" name="Group 2578"/>
              <p:cNvGrpSpPr/>
              <p:nvPr/>
            </p:nvGrpSpPr>
            <p:grpSpPr>
              <a:xfrm>
                <a:off x="6792095" y="1414131"/>
                <a:ext cx="130641" cy="344093"/>
                <a:chOff x="3756026" y="425451"/>
                <a:chExt cx="1630363" cy="4294187"/>
              </a:xfrm>
              <a:grpFill/>
            </p:grpSpPr>
            <p:sp>
              <p:nvSpPr>
                <p:cNvPr id="263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0" name="Group 2579"/>
              <p:cNvGrpSpPr/>
              <p:nvPr/>
            </p:nvGrpSpPr>
            <p:grpSpPr>
              <a:xfrm>
                <a:off x="6926362" y="1414131"/>
                <a:ext cx="130641" cy="344093"/>
                <a:chOff x="3756026" y="425451"/>
                <a:chExt cx="1630363" cy="4294187"/>
              </a:xfrm>
              <a:grpFill/>
            </p:grpSpPr>
            <p:sp>
              <p:nvSpPr>
                <p:cNvPr id="262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1" name="Group 2580"/>
              <p:cNvGrpSpPr/>
              <p:nvPr/>
            </p:nvGrpSpPr>
            <p:grpSpPr>
              <a:xfrm>
                <a:off x="7060629" y="1414131"/>
                <a:ext cx="130641" cy="344093"/>
                <a:chOff x="3756026" y="425451"/>
                <a:chExt cx="1630363" cy="4294187"/>
              </a:xfrm>
              <a:grpFill/>
            </p:grpSpPr>
            <p:sp>
              <p:nvSpPr>
                <p:cNvPr id="26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2" name="Group 2581"/>
              <p:cNvGrpSpPr/>
              <p:nvPr/>
            </p:nvGrpSpPr>
            <p:grpSpPr>
              <a:xfrm>
                <a:off x="7194896" y="1414131"/>
                <a:ext cx="130641" cy="344093"/>
                <a:chOff x="3756026" y="425451"/>
                <a:chExt cx="1630363" cy="4294187"/>
              </a:xfrm>
              <a:grpFill/>
            </p:grpSpPr>
            <p:sp>
              <p:nvSpPr>
                <p:cNvPr id="262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3" name="Group 2582"/>
              <p:cNvGrpSpPr/>
              <p:nvPr/>
            </p:nvGrpSpPr>
            <p:grpSpPr>
              <a:xfrm>
                <a:off x="7329163" y="1414131"/>
                <a:ext cx="130641" cy="344093"/>
                <a:chOff x="3756026" y="425451"/>
                <a:chExt cx="1630363" cy="4294187"/>
              </a:xfrm>
              <a:grpFill/>
            </p:grpSpPr>
            <p:sp>
              <p:nvSpPr>
                <p:cNvPr id="262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4" name="Group 2583"/>
              <p:cNvGrpSpPr/>
              <p:nvPr/>
            </p:nvGrpSpPr>
            <p:grpSpPr>
              <a:xfrm>
                <a:off x="7463430" y="1414131"/>
                <a:ext cx="130641" cy="344093"/>
                <a:chOff x="3756026" y="425451"/>
                <a:chExt cx="1630363" cy="4294187"/>
              </a:xfrm>
              <a:grpFill/>
            </p:grpSpPr>
            <p:sp>
              <p:nvSpPr>
                <p:cNvPr id="26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5" name="Group 2584"/>
              <p:cNvGrpSpPr/>
              <p:nvPr/>
            </p:nvGrpSpPr>
            <p:grpSpPr>
              <a:xfrm>
                <a:off x="7597697" y="1414131"/>
                <a:ext cx="130641" cy="344093"/>
                <a:chOff x="3756026" y="425451"/>
                <a:chExt cx="1630363" cy="4294187"/>
              </a:xfrm>
              <a:grpFill/>
            </p:grpSpPr>
            <p:sp>
              <p:nvSpPr>
                <p:cNvPr id="261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6" name="Group 2585"/>
              <p:cNvGrpSpPr/>
              <p:nvPr/>
            </p:nvGrpSpPr>
            <p:grpSpPr>
              <a:xfrm>
                <a:off x="7731964" y="1414131"/>
                <a:ext cx="130641" cy="344093"/>
                <a:chOff x="3756026" y="425451"/>
                <a:chExt cx="1630363" cy="4294187"/>
              </a:xfrm>
              <a:grpFill/>
            </p:grpSpPr>
            <p:sp>
              <p:nvSpPr>
                <p:cNvPr id="261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7" name="Group 2586"/>
              <p:cNvGrpSpPr/>
              <p:nvPr/>
            </p:nvGrpSpPr>
            <p:grpSpPr>
              <a:xfrm>
                <a:off x="7866231" y="1414131"/>
                <a:ext cx="130641" cy="344093"/>
                <a:chOff x="3756026" y="425451"/>
                <a:chExt cx="1630363" cy="4294187"/>
              </a:xfrm>
              <a:grpFill/>
            </p:grpSpPr>
            <p:sp>
              <p:nvSpPr>
                <p:cNvPr id="26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8" name="Group 2587"/>
              <p:cNvGrpSpPr/>
              <p:nvPr/>
            </p:nvGrpSpPr>
            <p:grpSpPr>
              <a:xfrm>
                <a:off x="8000498" y="1414131"/>
                <a:ext cx="130641" cy="344093"/>
                <a:chOff x="3756026" y="425451"/>
                <a:chExt cx="1630363" cy="4294187"/>
              </a:xfrm>
              <a:grpFill/>
            </p:grpSpPr>
            <p:sp>
              <p:nvSpPr>
                <p:cNvPr id="261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9" name="Group 2588"/>
              <p:cNvGrpSpPr/>
              <p:nvPr/>
            </p:nvGrpSpPr>
            <p:grpSpPr>
              <a:xfrm>
                <a:off x="8134765" y="1414131"/>
                <a:ext cx="130641" cy="344093"/>
                <a:chOff x="3756026" y="425451"/>
                <a:chExt cx="1630363" cy="4294187"/>
              </a:xfrm>
              <a:grpFill/>
            </p:grpSpPr>
            <p:sp>
              <p:nvSpPr>
                <p:cNvPr id="261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90" name="Group 2589"/>
              <p:cNvGrpSpPr/>
              <p:nvPr/>
            </p:nvGrpSpPr>
            <p:grpSpPr>
              <a:xfrm>
                <a:off x="8269032" y="1414131"/>
                <a:ext cx="130641" cy="344093"/>
                <a:chOff x="3756026" y="425451"/>
                <a:chExt cx="1630363" cy="4294187"/>
              </a:xfrm>
              <a:grpFill/>
            </p:grpSpPr>
            <p:sp>
              <p:nvSpPr>
                <p:cNvPr id="260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91" name="Group 2590"/>
              <p:cNvGrpSpPr/>
              <p:nvPr/>
            </p:nvGrpSpPr>
            <p:grpSpPr>
              <a:xfrm>
                <a:off x="8403299" y="1414131"/>
                <a:ext cx="130641" cy="344093"/>
                <a:chOff x="3756026" y="425451"/>
                <a:chExt cx="1630363" cy="4294187"/>
              </a:xfrm>
              <a:grpFill/>
            </p:grpSpPr>
            <p:sp>
              <p:nvSpPr>
                <p:cNvPr id="260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92" name="Group 2591"/>
              <p:cNvGrpSpPr/>
              <p:nvPr/>
            </p:nvGrpSpPr>
            <p:grpSpPr>
              <a:xfrm>
                <a:off x="8537566" y="1414131"/>
                <a:ext cx="130641" cy="344093"/>
                <a:chOff x="3756026" y="425451"/>
                <a:chExt cx="1630363" cy="4294187"/>
              </a:xfrm>
              <a:grpFill/>
            </p:grpSpPr>
            <p:sp>
              <p:nvSpPr>
                <p:cNvPr id="26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93" name="Group 2592"/>
              <p:cNvGrpSpPr/>
              <p:nvPr/>
            </p:nvGrpSpPr>
            <p:grpSpPr>
              <a:xfrm>
                <a:off x="8671833" y="1414131"/>
                <a:ext cx="130641" cy="344093"/>
                <a:chOff x="3756026" y="425451"/>
                <a:chExt cx="1630363" cy="4294187"/>
              </a:xfrm>
              <a:grpFill/>
            </p:grpSpPr>
            <p:sp>
              <p:nvSpPr>
                <p:cNvPr id="260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94" name="Group 2593"/>
              <p:cNvGrpSpPr/>
              <p:nvPr/>
            </p:nvGrpSpPr>
            <p:grpSpPr>
              <a:xfrm>
                <a:off x="8806100" y="1414131"/>
                <a:ext cx="130641" cy="344093"/>
                <a:chOff x="3756026" y="425451"/>
                <a:chExt cx="1630363" cy="4294187"/>
              </a:xfrm>
              <a:grpFill/>
            </p:grpSpPr>
            <p:sp>
              <p:nvSpPr>
                <p:cNvPr id="260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95" name="Group 2594"/>
              <p:cNvGrpSpPr/>
              <p:nvPr/>
            </p:nvGrpSpPr>
            <p:grpSpPr>
              <a:xfrm>
                <a:off x="8940367" y="1414131"/>
                <a:ext cx="130641" cy="344093"/>
                <a:chOff x="3756026" y="425451"/>
                <a:chExt cx="1630363" cy="4294187"/>
              </a:xfrm>
              <a:grpFill/>
            </p:grpSpPr>
            <p:sp>
              <p:nvSpPr>
                <p:cNvPr id="25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96" name="Group 2595"/>
              <p:cNvGrpSpPr/>
              <p:nvPr/>
            </p:nvGrpSpPr>
            <p:grpSpPr>
              <a:xfrm>
                <a:off x="9074610" y="1414131"/>
                <a:ext cx="130641" cy="344093"/>
                <a:chOff x="3756026" y="425451"/>
                <a:chExt cx="1630363" cy="4294187"/>
              </a:xfrm>
              <a:grpFill/>
            </p:grpSpPr>
            <p:sp>
              <p:nvSpPr>
                <p:cNvPr id="25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2735" name="Group 2734"/>
            <p:cNvGrpSpPr/>
            <p:nvPr/>
          </p:nvGrpSpPr>
          <p:grpSpPr>
            <a:xfrm>
              <a:off x="-95803" y="2488118"/>
              <a:ext cx="9392203" cy="344093"/>
              <a:chOff x="-95803" y="1776440"/>
              <a:chExt cx="9392203" cy="344093"/>
            </a:xfrm>
            <a:grpFill/>
          </p:grpSpPr>
          <p:grpSp>
            <p:nvGrpSpPr>
              <p:cNvPr id="2736" name="Group 2735"/>
              <p:cNvGrpSpPr/>
              <p:nvPr/>
            </p:nvGrpSpPr>
            <p:grpSpPr>
              <a:xfrm>
                <a:off x="35627" y="1776440"/>
                <a:ext cx="130641" cy="344093"/>
                <a:chOff x="3756026" y="425451"/>
                <a:chExt cx="1630363" cy="4294187"/>
              </a:xfrm>
              <a:grpFill/>
            </p:grpSpPr>
            <p:sp>
              <p:nvSpPr>
                <p:cNvPr id="29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37" name="Group 2736"/>
              <p:cNvGrpSpPr/>
              <p:nvPr/>
            </p:nvGrpSpPr>
            <p:grpSpPr>
              <a:xfrm>
                <a:off x="169894" y="1776440"/>
                <a:ext cx="130641" cy="344093"/>
                <a:chOff x="3756026" y="425451"/>
                <a:chExt cx="1630363" cy="4294187"/>
              </a:xfrm>
              <a:grpFill/>
            </p:grpSpPr>
            <p:sp>
              <p:nvSpPr>
                <p:cNvPr id="29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38" name="Group 2737"/>
              <p:cNvGrpSpPr/>
              <p:nvPr/>
            </p:nvGrpSpPr>
            <p:grpSpPr>
              <a:xfrm>
                <a:off x="304161" y="1776440"/>
                <a:ext cx="130641" cy="344093"/>
                <a:chOff x="3756026" y="425451"/>
                <a:chExt cx="1630363" cy="4294187"/>
              </a:xfrm>
              <a:grpFill/>
            </p:grpSpPr>
            <p:sp>
              <p:nvSpPr>
                <p:cNvPr id="29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39" name="Group 2738"/>
              <p:cNvGrpSpPr/>
              <p:nvPr/>
            </p:nvGrpSpPr>
            <p:grpSpPr>
              <a:xfrm>
                <a:off x="438428" y="1776440"/>
                <a:ext cx="130641" cy="344093"/>
                <a:chOff x="3756026" y="425451"/>
                <a:chExt cx="1630363" cy="4294187"/>
              </a:xfrm>
              <a:grpFill/>
            </p:grpSpPr>
            <p:sp>
              <p:nvSpPr>
                <p:cNvPr id="29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0" name="Group 2739"/>
              <p:cNvGrpSpPr/>
              <p:nvPr/>
            </p:nvGrpSpPr>
            <p:grpSpPr>
              <a:xfrm>
                <a:off x="572695" y="1776440"/>
                <a:ext cx="130641" cy="344093"/>
                <a:chOff x="3756026" y="425451"/>
                <a:chExt cx="1630363" cy="4294187"/>
              </a:xfrm>
              <a:grpFill/>
            </p:grpSpPr>
            <p:sp>
              <p:nvSpPr>
                <p:cNvPr id="29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1" name="Group 2740"/>
              <p:cNvGrpSpPr/>
              <p:nvPr/>
            </p:nvGrpSpPr>
            <p:grpSpPr>
              <a:xfrm>
                <a:off x="706962" y="1776440"/>
                <a:ext cx="130641" cy="344093"/>
                <a:chOff x="3756026" y="425451"/>
                <a:chExt cx="1630363" cy="4294187"/>
              </a:xfrm>
              <a:grpFill/>
            </p:grpSpPr>
            <p:sp>
              <p:nvSpPr>
                <p:cNvPr id="29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2" name="Group 2741"/>
              <p:cNvGrpSpPr/>
              <p:nvPr/>
            </p:nvGrpSpPr>
            <p:grpSpPr>
              <a:xfrm>
                <a:off x="841229" y="1776440"/>
                <a:ext cx="130641" cy="344093"/>
                <a:chOff x="3756026" y="425451"/>
                <a:chExt cx="1630363" cy="4294187"/>
              </a:xfrm>
              <a:grpFill/>
            </p:grpSpPr>
            <p:sp>
              <p:nvSpPr>
                <p:cNvPr id="29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3" name="Group 2742"/>
              <p:cNvGrpSpPr/>
              <p:nvPr/>
            </p:nvGrpSpPr>
            <p:grpSpPr>
              <a:xfrm>
                <a:off x="975496" y="1776440"/>
                <a:ext cx="130641" cy="344093"/>
                <a:chOff x="3756026" y="425451"/>
                <a:chExt cx="1630363" cy="4294187"/>
              </a:xfrm>
              <a:grpFill/>
            </p:grpSpPr>
            <p:sp>
              <p:nvSpPr>
                <p:cNvPr id="29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4" name="Group 2743"/>
              <p:cNvGrpSpPr/>
              <p:nvPr/>
            </p:nvGrpSpPr>
            <p:grpSpPr>
              <a:xfrm>
                <a:off x="1109763" y="1776440"/>
                <a:ext cx="130641" cy="344093"/>
                <a:chOff x="3756026" y="425451"/>
                <a:chExt cx="1630363" cy="4294187"/>
              </a:xfrm>
              <a:grpFill/>
            </p:grpSpPr>
            <p:sp>
              <p:nvSpPr>
                <p:cNvPr id="292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5" name="Group 2744"/>
              <p:cNvGrpSpPr/>
              <p:nvPr/>
            </p:nvGrpSpPr>
            <p:grpSpPr>
              <a:xfrm>
                <a:off x="1244030" y="1776440"/>
                <a:ext cx="130641" cy="344093"/>
                <a:chOff x="3756026" y="425451"/>
                <a:chExt cx="1630363" cy="4294187"/>
              </a:xfrm>
              <a:grpFill/>
            </p:grpSpPr>
            <p:sp>
              <p:nvSpPr>
                <p:cNvPr id="292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6" name="Group 2745"/>
              <p:cNvGrpSpPr/>
              <p:nvPr/>
            </p:nvGrpSpPr>
            <p:grpSpPr>
              <a:xfrm>
                <a:off x="1378297" y="1776440"/>
                <a:ext cx="130641" cy="344093"/>
                <a:chOff x="3756026" y="425451"/>
                <a:chExt cx="1630363" cy="4294187"/>
              </a:xfrm>
              <a:grpFill/>
            </p:grpSpPr>
            <p:sp>
              <p:nvSpPr>
                <p:cNvPr id="29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7" name="Group 2746"/>
              <p:cNvGrpSpPr/>
              <p:nvPr/>
            </p:nvGrpSpPr>
            <p:grpSpPr>
              <a:xfrm>
                <a:off x="1512564" y="1776440"/>
                <a:ext cx="130641" cy="344093"/>
                <a:chOff x="3756026" y="425451"/>
                <a:chExt cx="1630363" cy="4294187"/>
              </a:xfrm>
              <a:grpFill/>
            </p:grpSpPr>
            <p:sp>
              <p:nvSpPr>
                <p:cNvPr id="29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8" name="Group 2747"/>
              <p:cNvGrpSpPr/>
              <p:nvPr/>
            </p:nvGrpSpPr>
            <p:grpSpPr>
              <a:xfrm>
                <a:off x="1646831" y="1776440"/>
                <a:ext cx="130641" cy="344093"/>
                <a:chOff x="3756026" y="425451"/>
                <a:chExt cx="1630363" cy="4294187"/>
              </a:xfrm>
              <a:grpFill/>
            </p:grpSpPr>
            <p:sp>
              <p:nvSpPr>
                <p:cNvPr id="29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49" name="Group 2748"/>
              <p:cNvGrpSpPr/>
              <p:nvPr/>
            </p:nvGrpSpPr>
            <p:grpSpPr>
              <a:xfrm>
                <a:off x="1781098" y="1776440"/>
                <a:ext cx="130641" cy="344093"/>
                <a:chOff x="3756026" y="425451"/>
                <a:chExt cx="1630363" cy="4294187"/>
              </a:xfrm>
              <a:grpFill/>
            </p:grpSpPr>
            <p:sp>
              <p:nvSpPr>
                <p:cNvPr id="29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0" name="Group 2749"/>
              <p:cNvGrpSpPr/>
              <p:nvPr/>
            </p:nvGrpSpPr>
            <p:grpSpPr>
              <a:xfrm>
                <a:off x="1915365" y="1776440"/>
                <a:ext cx="130641" cy="344093"/>
                <a:chOff x="3756026" y="425451"/>
                <a:chExt cx="1630363" cy="4294187"/>
              </a:xfrm>
              <a:grpFill/>
            </p:grpSpPr>
            <p:sp>
              <p:nvSpPr>
                <p:cNvPr id="29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1" name="Group 2750"/>
              <p:cNvGrpSpPr/>
              <p:nvPr/>
            </p:nvGrpSpPr>
            <p:grpSpPr>
              <a:xfrm>
                <a:off x="2049632" y="1776440"/>
                <a:ext cx="130641" cy="344093"/>
                <a:chOff x="3756026" y="425451"/>
                <a:chExt cx="1630363" cy="4294187"/>
              </a:xfrm>
              <a:grpFill/>
            </p:grpSpPr>
            <p:sp>
              <p:nvSpPr>
                <p:cNvPr id="29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2" name="Group 2751"/>
              <p:cNvGrpSpPr/>
              <p:nvPr/>
            </p:nvGrpSpPr>
            <p:grpSpPr>
              <a:xfrm>
                <a:off x="2183899" y="1776440"/>
                <a:ext cx="130641" cy="344093"/>
                <a:chOff x="3756026" y="425451"/>
                <a:chExt cx="1630363" cy="4294187"/>
              </a:xfrm>
              <a:grpFill/>
            </p:grpSpPr>
            <p:sp>
              <p:nvSpPr>
                <p:cNvPr id="29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3" name="Group 2752"/>
              <p:cNvGrpSpPr/>
              <p:nvPr/>
            </p:nvGrpSpPr>
            <p:grpSpPr>
              <a:xfrm>
                <a:off x="2318166" y="1776440"/>
                <a:ext cx="130641" cy="344093"/>
                <a:chOff x="3756026" y="425451"/>
                <a:chExt cx="1630363" cy="4294187"/>
              </a:xfrm>
              <a:grpFill/>
            </p:grpSpPr>
            <p:sp>
              <p:nvSpPr>
                <p:cNvPr id="29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4" name="Group 2753"/>
              <p:cNvGrpSpPr/>
              <p:nvPr/>
            </p:nvGrpSpPr>
            <p:grpSpPr>
              <a:xfrm>
                <a:off x="2452433" y="1776440"/>
                <a:ext cx="130641" cy="344093"/>
                <a:chOff x="3756026" y="425451"/>
                <a:chExt cx="1630363" cy="4294187"/>
              </a:xfrm>
              <a:grpFill/>
            </p:grpSpPr>
            <p:sp>
              <p:nvSpPr>
                <p:cNvPr id="29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5" name="Group 2754"/>
              <p:cNvGrpSpPr/>
              <p:nvPr/>
            </p:nvGrpSpPr>
            <p:grpSpPr>
              <a:xfrm>
                <a:off x="2586700" y="1776440"/>
                <a:ext cx="130641" cy="344093"/>
                <a:chOff x="3756026" y="425451"/>
                <a:chExt cx="1630363" cy="4294187"/>
              </a:xfrm>
              <a:grpFill/>
            </p:grpSpPr>
            <p:sp>
              <p:nvSpPr>
                <p:cNvPr id="29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6" name="Group 2755"/>
              <p:cNvGrpSpPr/>
              <p:nvPr/>
            </p:nvGrpSpPr>
            <p:grpSpPr>
              <a:xfrm>
                <a:off x="2720967" y="1776440"/>
                <a:ext cx="130641" cy="344093"/>
                <a:chOff x="3756026" y="425451"/>
                <a:chExt cx="1630363" cy="4294187"/>
              </a:xfrm>
              <a:grpFill/>
            </p:grpSpPr>
            <p:sp>
              <p:nvSpPr>
                <p:cNvPr id="29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7" name="Group 2756"/>
              <p:cNvGrpSpPr/>
              <p:nvPr/>
            </p:nvGrpSpPr>
            <p:grpSpPr>
              <a:xfrm>
                <a:off x="2855234" y="1776440"/>
                <a:ext cx="130641" cy="344093"/>
                <a:chOff x="3756026" y="425451"/>
                <a:chExt cx="1630363" cy="4294187"/>
              </a:xfrm>
              <a:grpFill/>
            </p:grpSpPr>
            <p:sp>
              <p:nvSpPr>
                <p:cNvPr id="29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8" name="Group 2757"/>
              <p:cNvGrpSpPr/>
              <p:nvPr/>
            </p:nvGrpSpPr>
            <p:grpSpPr>
              <a:xfrm>
                <a:off x="2989501" y="1776440"/>
                <a:ext cx="130641" cy="344093"/>
                <a:chOff x="3756026" y="425451"/>
                <a:chExt cx="1630363" cy="4294187"/>
              </a:xfrm>
              <a:grpFill/>
            </p:grpSpPr>
            <p:sp>
              <p:nvSpPr>
                <p:cNvPr id="29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59" name="Group 2758"/>
              <p:cNvGrpSpPr/>
              <p:nvPr/>
            </p:nvGrpSpPr>
            <p:grpSpPr>
              <a:xfrm>
                <a:off x="3123768" y="1776440"/>
                <a:ext cx="130641" cy="344093"/>
                <a:chOff x="3756026" y="425451"/>
                <a:chExt cx="1630363" cy="4294187"/>
              </a:xfrm>
              <a:grpFill/>
            </p:grpSpPr>
            <p:sp>
              <p:nvSpPr>
                <p:cNvPr id="28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0" name="Group 2759"/>
              <p:cNvGrpSpPr/>
              <p:nvPr/>
            </p:nvGrpSpPr>
            <p:grpSpPr>
              <a:xfrm>
                <a:off x="3258035" y="1776440"/>
                <a:ext cx="130641" cy="344093"/>
                <a:chOff x="3756026" y="425451"/>
                <a:chExt cx="1630363" cy="4294187"/>
              </a:xfrm>
              <a:grpFill/>
            </p:grpSpPr>
            <p:sp>
              <p:nvSpPr>
                <p:cNvPr id="28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1" name="Group 2760"/>
              <p:cNvGrpSpPr/>
              <p:nvPr/>
            </p:nvGrpSpPr>
            <p:grpSpPr>
              <a:xfrm>
                <a:off x="3392302" y="1776440"/>
                <a:ext cx="130641" cy="344093"/>
                <a:chOff x="3756026" y="425451"/>
                <a:chExt cx="1630363" cy="4294187"/>
              </a:xfrm>
              <a:grpFill/>
            </p:grpSpPr>
            <p:sp>
              <p:nvSpPr>
                <p:cNvPr id="28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2" name="Group 2761"/>
              <p:cNvGrpSpPr/>
              <p:nvPr/>
            </p:nvGrpSpPr>
            <p:grpSpPr>
              <a:xfrm>
                <a:off x="3526569" y="1776440"/>
                <a:ext cx="130641" cy="344093"/>
                <a:chOff x="3756026" y="425451"/>
                <a:chExt cx="1630363" cy="4294187"/>
              </a:xfrm>
              <a:grpFill/>
            </p:grpSpPr>
            <p:sp>
              <p:nvSpPr>
                <p:cNvPr id="28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3" name="Group 2762"/>
              <p:cNvGrpSpPr/>
              <p:nvPr/>
            </p:nvGrpSpPr>
            <p:grpSpPr>
              <a:xfrm>
                <a:off x="3660836" y="1776440"/>
                <a:ext cx="130641" cy="344093"/>
                <a:chOff x="3756026" y="425451"/>
                <a:chExt cx="1630363" cy="4294187"/>
              </a:xfrm>
              <a:grpFill/>
            </p:grpSpPr>
            <p:sp>
              <p:nvSpPr>
                <p:cNvPr id="28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4" name="Group 2763"/>
              <p:cNvGrpSpPr/>
              <p:nvPr/>
            </p:nvGrpSpPr>
            <p:grpSpPr>
              <a:xfrm>
                <a:off x="3795103" y="1776440"/>
                <a:ext cx="130641" cy="344093"/>
                <a:chOff x="3756026" y="425451"/>
                <a:chExt cx="1630363" cy="4294187"/>
              </a:xfrm>
              <a:grpFill/>
            </p:grpSpPr>
            <p:sp>
              <p:nvSpPr>
                <p:cNvPr id="28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5" name="Group 2764"/>
              <p:cNvGrpSpPr/>
              <p:nvPr/>
            </p:nvGrpSpPr>
            <p:grpSpPr>
              <a:xfrm>
                <a:off x="3929370" y="1776440"/>
                <a:ext cx="130641" cy="344093"/>
                <a:chOff x="3756026" y="425451"/>
                <a:chExt cx="1630363" cy="4294187"/>
              </a:xfrm>
              <a:grpFill/>
            </p:grpSpPr>
            <p:sp>
              <p:nvSpPr>
                <p:cNvPr id="28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6" name="Group 2765"/>
              <p:cNvGrpSpPr/>
              <p:nvPr/>
            </p:nvGrpSpPr>
            <p:grpSpPr>
              <a:xfrm>
                <a:off x="4063637" y="1776440"/>
                <a:ext cx="130641" cy="344093"/>
                <a:chOff x="3756026" y="425451"/>
                <a:chExt cx="1630363" cy="4294187"/>
              </a:xfrm>
              <a:grpFill/>
            </p:grpSpPr>
            <p:sp>
              <p:nvSpPr>
                <p:cNvPr id="28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7" name="Group 2766"/>
              <p:cNvGrpSpPr/>
              <p:nvPr/>
            </p:nvGrpSpPr>
            <p:grpSpPr>
              <a:xfrm>
                <a:off x="4197904" y="1776440"/>
                <a:ext cx="130641" cy="344093"/>
                <a:chOff x="3756026" y="425451"/>
                <a:chExt cx="1630363" cy="4294187"/>
              </a:xfrm>
              <a:grpFill/>
            </p:grpSpPr>
            <p:sp>
              <p:nvSpPr>
                <p:cNvPr id="28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8" name="Group 2767"/>
              <p:cNvGrpSpPr/>
              <p:nvPr/>
            </p:nvGrpSpPr>
            <p:grpSpPr>
              <a:xfrm>
                <a:off x="4332171" y="1776440"/>
                <a:ext cx="130641" cy="344093"/>
                <a:chOff x="3756026" y="425451"/>
                <a:chExt cx="1630363" cy="4294187"/>
              </a:xfrm>
              <a:grpFill/>
            </p:grpSpPr>
            <p:sp>
              <p:nvSpPr>
                <p:cNvPr id="28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69" name="Group 2768"/>
              <p:cNvGrpSpPr/>
              <p:nvPr/>
            </p:nvGrpSpPr>
            <p:grpSpPr>
              <a:xfrm>
                <a:off x="4466438" y="1776440"/>
                <a:ext cx="130641" cy="344093"/>
                <a:chOff x="3756026" y="425451"/>
                <a:chExt cx="1630363" cy="4294187"/>
              </a:xfrm>
              <a:grpFill/>
            </p:grpSpPr>
            <p:sp>
              <p:nvSpPr>
                <p:cNvPr id="28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0" name="Group 2769"/>
              <p:cNvGrpSpPr/>
              <p:nvPr/>
            </p:nvGrpSpPr>
            <p:grpSpPr>
              <a:xfrm>
                <a:off x="4600705" y="1776440"/>
                <a:ext cx="130641" cy="344093"/>
                <a:chOff x="3756026" y="425451"/>
                <a:chExt cx="1630363" cy="4294187"/>
              </a:xfrm>
              <a:grpFill/>
            </p:grpSpPr>
            <p:sp>
              <p:nvSpPr>
                <p:cNvPr id="28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1" name="Group 2770"/>
              <p:cNvGrpSpPr/>
              <p:nvPr/>
            </p:nvGrpSpPr>
            <p:grpSpPr>
              <a:xfrm>
                <a:off x="4734972" y="1776440"/>
                <a:ext cx="130641" cy="344093"/>
                <a:chOff x="3756026" y="425451"/>
                <a:chExt cx="1630363" cy="4294187"/>
              </a:xfrm>
              <a:grpFill/>
            </p:grpSpPr>
            <p:sp>
              <p:nvSpPr>
                <p:cNvPr id="28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2" name="Group 2771"/>
              <p:cNvGrpSpPr/>
              <p:nvPr/>
            </p:nvGrpSpPr>
            <p:grpSpPr>
              <a:xfrm>
                <a:off x="4869239" y="1776440"/>
                <a:ext cx="130641" cy="344093"/>
                <a:chOff x="3756026" y="425451"/>
                <a:chExt cx="1630363" cy="4294187"/>
              </a:xfrm>
              <a:grpFill/>
            </p:grpSpPr>
            <p:sp>
              <p:nvSpPr>
                <p:cNvPr id="28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3" name="Group 2772"/>
              <p:cNvGrpSpPr/>
              <p:nvPr/>
            </p:nvGrpSpPr>
            <p:grpSpPr>
              <a:xfrm>
                <a:off x="5003506" y="1776440"/>
                <a:ext cx="130641" cy="344093"/>
                <a:chOff x="3756026" y="425451"/>
                <a:chExt cx="1630363" cy="4294187"/>
              </a:xfrm>
              <a:grpFill/>
            </p:grpSpPr>
            <p:sp>
              <p:nvSpPr>
                <p:cNvPr id="28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4" name="Group 2773"/>
              <p:cNvGrpSpPr/>
              <p:nvPr/>
            </p:nvGrpSpPr>
            <p:grpSpPr>
              <a:xfrm>
                <a:off x="5137773" y="1776440"/>
                <a:ext cx="130641" cy="344093"/>
                <a:chOff x="3756026" y="425451"/>
                <a:chExt cx="1630363" cy="4294187"/>
              </a:xfrm>
              <a:grpFill/>
            </p:grpSpPr>
            <p:sp>
              <p:nvSpPr>
                <p:cNvPr id="28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5" name="Group 2774"/>
              <p:cNvGrpSpPr/>
              <p:nvPr/>
            </p:nvGrpSpPr>
            <p:grpSpPr>
              <a:xfrm>
                <a:off x="5272040" y="1776440"/>
                <a:ext cx="130641" cy="344093"/>
                <a:chOff x="3756026" y="425451"/>
                <a:chExt cx="1630363" cy="4294187"/>
              </a:xfrm>
              <a:grpFill/>
            </p:grpSpPr>
            <p:sp>
              <p:nvSpPr>
                <p:cNvPr id="28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6" name="Group 2775"/>
              <p:cNvGrpSpPr/>
              <p:nvPr/>
            </p:nvGrpSpPr>
            <p:grpSpPr>
              <a:xfrm>
                <a:off x="5406307" y="1776440"/>
                <a:ext cx="130641" cy="344093"/>
                <a:chOff x="3756026" y="425451"/>
                <a:chExt cx="1630363" cy="4294187"/>
              </a:xfrm>
              <a:grpFill/>
            </p:grpSpPr>
            <p:sp>
              <p:nvSpPr>
                <p:cNvPr id="28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7" name="Group 2776"/>
              <p:cNvGrpSpPr/>
              <p:nvPr/>
            </p:nvGrpSpPr>
            <p:grpSpPr>
              <a:xfrm>
                <a:off x="5540574" y="1776440"/>
                <a:ext cx="130641" cy="344093"/>
                <a:chOff x="3756026" y="425451"/>
                <a:chExt cx="1630363" cy="4294187"/>
              </a:xfrm>
              <a:grpFill/>
            </p:grpSpPr>
            <p:sp>
              <p:nvSpPr>
                <p:cNvPr id="28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8" name="Group 2777"/>
              <p:cNvGrpSpPr/>
              <p:nvPr/>
            </p:nvGrpSpPr>
            <p:grpSpPr>
              <a:xfrm>
                <a:off x="5674841" y="1776440"/>
                <a:ext cx="130641" cy="344093"/>
                <a:chOff x="3756026" y="425451"/>
                <a:chExt cx="1630363" cy="4294187"/>
              </a:xfrm>
              <a:grpFill/>
            </p:grpSpPr>
            <p:sp>
              <p:nvSpPr>
                <p:cNvPr id="28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79" name="Group 2778"/>
              <p:cNvGrpSpPr/>
              <p:nvPr/>
            </p:nvGrpSpPr>
            <p:grpSpPr>
              <a:xfrm>
                <a:off x="5809108" y="1776440"/>
                <a:ext cx="130641" cy="344093"/>
                <a:chOff x="3756026" y="425451"/>
                <a:chExt cx="1630363" cy="4294187"/>
              </a:xfrm>
              <a:grpFill/>
            </p:grpSpPr>
            <p:sp>
              <p:nvSpPr>
                <p:cNvPr id="28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0" name="Group 2779"/>
              <p:cNvGrpSpPr/>
              <p:nvPr/>
            </p:nvGrpSpPr>
            <p:grpSpPr>
              <a:xfrm>
                <a:off x="5943375" y="1776440"/>
                <a:ext cx="130641" cy="344093"/>
                <a:chOff x="3756026" y="425451"/>
                <a:chExt cx="1630363" cy="4294187"/>
              </a:xfrm>
              <a:grpFill/>
            </p:grpSpPr>
            <p:sp>
              <p:nvSpPr>
                <p:cNvPr id="28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1" name="Group 2780"/>
              <p:cNvGrpSpPr/>
              <p:nvPr/>
            </p:nvGrpSpPr>
            <p:grpSpPr>
              <a:xfrm>
                <a:off x="6077642" y="1776440"/>
                <a:ext cx="130641" cy="344093"/>
                <a:chOff x="3756026" y="425451"/>
                <a:chExt cx="1630363" cy="4294187"/>
              </a:xfrm>
              <a:grpFill/>
            </p:grpSpPr>
            <p:sp>
              <p:nvSpPr>
                <p:cNvPr id="28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2" name="Group 2781"/>
              <p:cNvGrpSpPr/>
              <p:nvPr/>
            </p:nvGrpSpPr>
            <p:grpSpPr>
              <a:xfrm>
                <a:off x="6211909" y="1776440"/>
                <a:ext cx="130641" cy="344093"/>
                <a:chOff x="3756026" y="425451"/>
                <a:chExt cx="1630363" cy="4294187"/>
              </a:xfrm>
              <a:grpFill/>
            </p:grpSpPr>
            <p:sp>
              <p:nvSpPr>
                <p:cNvPr id="28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3" name="Group 2782"/>
              <p:cNvGrpSpPr/>
              <p:nvPr/>
            </p:nvGrpSpPr>
            <p:grpSpPr>
              <a:xfrm>
                <a:off x="6346176" y="1776440"/>
                <a:ext cx="130641" cy="344093"/>
                <a:chOff x="3756026" y="425451"/>
                <a:chExt cx="1630363" cy="4294187"/>
              </a:xfrm>
              <a:grpFill/>
            </p:grpSpPr>
            <p:sp>
              <p:nvSpPr>
                <p:cNvPr id="28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4" name="Group 2783"/>
              <p:cNvGrpSpPr/>
              <p:nvPr/>
            </p:nvGrpSpPr>
            <p:grpSpPr>
              <a:xfrm>
                <a:off x="6480443" y="1776440"/>
                <a:ext cx="130641" cy="344093"/>
                <a:chOff x="3756026" y="425451"/>
                <a:chExt cx="1630363" cy="4294187"/>
              </a:xfrm>
              <a:grpFill/>
            </p:grpSpPr>
            <p:sp>
              <p:nvSpPr>
                <p:cNvPr id="28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5" name="Group 2784"/>
              <p:cNvGrpSpPr/>
              <p:nvPr/>
            </p:nvGrpSpPr>
            <p:grpSpPr>
              <a:xfrm>
                <a:off x="6614710" y="1776440"/>
                <a:ext cx="130641" cy="344093"/>
                <a:chOff x="3756026" y="425451"/>
                <a:chExt cx="1630363" cy="4294187"/>
              </a:xfrm>
              <a:grpFill/>
            </p:grpSpPr>
            <p:sp>
              <p:nvSpPr>
                <p:cNvPr id="28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6" name="Group 2785"/>
              <p:cNvGrpSpPr/>
              <p:nvPr/>
            </p:nvGrpSpPr>
            <p:grpSpPr>
              <a:xfrm>
                <a:off x="6748977" y="1776440"/>
                <a:ext cx="130641" cy="344093"/>
                <a:chOff x="3756026" y="425451"/>
                <a:chExt cx="1630363" cy="4294187"/>
              </a:xfrm>
              <a:grpFill/>
            </p:grpSpPr>
            <p:sp>
              <p:nvSpPr>
                <p:cNvPr id="28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7" name="Group 2786"/>
              <p:cNvGrpSpPr/>
              <p:nvPr/>
            </p:nvGrpSpPr>
            <p:grpSpPr>
              <a:xfrm>
                <a:off x="6883244" y="1776440"/>
                <a:ext cx="130641" cy="344093"/>
                <a:chOff x="3756026" y="425451"/>
                <a:chExt cx="1630363" cy="4294187"/>
              </a:xfrm>
              <a:grpFill/>
            </p:grpSpPr>
            <p:sp>
              <p:nvSpPr>
                <p:cNvPr id="28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8" name="Group 2787"/>
              <p:cNvGrpSpPr/>
              <p:nvPr/>
            </p:nvGrpSpPr>
            <p:grpSpPr>
              <a:xfrm>
                <a:off x="7017511" y="1776440"/>
                <a:ext cx="130641" cy="344093"/>
                <a:chOff x="3756026" y="425451"/>
                <a:chExt cx="1630363" cy="4294187"/>
              </a:xfrm>
              <a:grpFill/>
            </p:grpSpPr>
            <p:sp>
              <p:nvSpPr>
                <p:cNvPr id="28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89" name="Group 2788"/>
              <p:cNvGrpSpPr/>
              <p:nvPr/>
            </p:nvGrpSpPr>
            <p:grpSpPr>
              <a:xfrm>
                <a:off x="7151778" y="1776440"/>
                <a:ext cx="130641" cy="344093"/>
                <a:chOff x="3756026" y="425451"/>
                <a:chExt cx="1630363" cy="4294187"/>
              </a:xfrm>
              <a:grpFill/>
            </p:grpSpPr>
            <p:sp>
              <p:nvSpPr>
                <p:cNvPr id="28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0" name="Group 2789"/>
              <p:cNvGrpSpPr/>
              <p:nvPr/>
            </p:nvGrpSpPr>
            <p:grpSpPr>
              <a:xfrm>
                <a:off x="7286045" y="1776440"/>
                <a:ext cx="130641" cy="344093"/>
                <a:chOff x="3756026" y="425451"/>
                <a:chExt cx="1630363" cy="4294187"/>
              </a:xfrm>
              <a:grpFill/>
            </p:grpSpPr>
            <p:sp>
              <p:nvSpPr>
                <p:cNvPr id="28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1" name="Group 2790"/>
              <p:cNvGrpSpPr/>
              <p:nvPr/>
            </p:nvGrpSpPr>
            <p:grpSpPr>
              <a:xfrm>
                <a:off x="7420312" y="1776440"/>
                <a:ext cx="130641" cy="344093"/>
                <a:chOff x="3756026" y="425451"/>
                <a:chExt cx="1630363" cy="4294187"/>
              </a:xfrm>
              <a:grpFill/>
            </p:grpSpPr>
            <p:sp>
              <p:nvSpPr>
                <p:cNvPr id="28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2" name="Group 2791"/>
              <p:cNvGrpSpPr/>
              <p:nvPr/>
            </p:nvGrpSpPr>
            <p:grpSpPr>
              <a:xfrm>
                <a:off x="7554579" y="1776440"/>
                <a:ext cx="130641" cy="344093"/>
                <a:chOff x="3756026" y="425451"/>
                <a:chExt cx="1630363" cy="4294187"/>
              </a:xfrm>
              <a:grpFill/>
            </p:grpSpPr>
            <p:sp>
              <p:nvSpPr>
                <p:cNvPr id="28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3" name="Group 2792"/>
              <p:cNvGrpSpPr/>
              <p:nvPr/>
            </p:nvGrpSpPr>
            <p:grpSpPr>
              <a:xfrm>
                <a:off x="7688846" y="1776440"/>
                <a:ext cx="130641" cy="344093"/>
                <a:chOff x="3756026" y="425451"/>
                <a:chExt cx="1630363" cy="4294187"/>
              </a:xfrm>
              <a:grpFill/>
            </p:grpSpPr>
            <p:sp>
              <p:nvSpPr>
                <p:cNvPr id="28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4" name="Group 2793"/>
              <p:cNvGrpSpPr/>
              <p:nvPr/>
            </p:nvGrpSpPr>
            <p:grpSpPr>
              <a:xfrm>
                <a:off x="7823113" y="1776440"/>
                <a:ext cx="130641" cy="344093"/>
                <a:chOff x="3756026" y="425451"/>
                <a:chExt cx="1630363" cy="4294187"/>
              </a:xfrm>
              <a:grpFill/>
            </p:grpSpPr>
            <p:sp>
              <p:nvSpPr>
                <p:cNvPr id="282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5" name="Group 2794"/>
              <p:cNvGrpSpPr/>
              <p:nvPr/>
            </p:nvGrpSpPr>
            <p:grpSpPr>
              <a:xfrm>
                <a:off x="7957380" y="1776440"/>
                <a:ext cx="130641" cy="344093"/>
                <a:chOff x="3756026" y="425451"/>
                <a:chExt cx="1630363" cy="4294187"/>
              </a:xfrm>
              <a:grpFill/>
            </p:grpSpPr>
            <p:sp>
              <p:nvSpPr>
                <p:cNvPr id="282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6" name="Group 2795"/>
              <p:cNvGrpSpPr/>
              <p:nvPr/>
            </p:nvGrpSpPr>
            <p:grpSpPr>
              <a:xfrm>
                <a:off x="8091647" y="1776440"/>
                <a:ext cx="130641" cy="344093"/>
                <a:chOff x="3756026" y="425451"/>
                <a:chExt cx="1630363" cy="4294187"/>
              </a:xfrm>
              <a:grpFill/>
            </p:grpSpPr>
            <p:sp>
              <p:nvSpPr>
                <p:cNvPr id="28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7" name="Group 2796"/>
              <p:cNvGrpSpPr/>
              <p:nvPr/>
            </p:nvGrpSpPr>
            <p:grpSpPr>
              <a:xfrm>
                <a:off x="8225914" y="1776440"/>
                <a:ext cx="130641" cy="344093"/>
                <a:chOff x="3756026" y="425451"/>
                <a:chExt cx="1630363" cy="4294187"/>
              </a:xfrm>
              <a:grpFill/>
            </p:grpSpPr>
            <p:sp>
              <p:nvSpPr>
                <p:cNvPr id="28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8" name="Group 2797"/>
              <p:cNvGrpSpPr/>
              <p:nvPr/>
            </p:nvGrpSpPr>
            <p:grpSpPr>
              <a:xfrm>
                <a:off x="8360181" y="1776440"/>
                <a:ext cx="130641" cy="344093"/>
                <a:chOff x="3756026" y="425451"/>
                <a:chExt cx="1630363" cy="4294187"/>
              </a:xfrm>
              <a:grpFill/>
            </p:grpSpPr>
            <p:sp>
              <p:nvSpPr>
                <p:cNvPr id="28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99" name="Group 2798"/>
              <p:cNvGrpSpPr/>
              <p:nvPr/>
            </p:nvGrpSpPr>
            <p:grpSpPr>
              <a:xfrm>
                <a:off x="8494448" y="1776440"/>
                <a:ext cx="130641" cy="344093"/>
                <a:chOff x="3756026" y="425451"/>
                <a:chExt cx="1630363" cy="4294187"/>
              </a:xfrm>
              <a:grpFill/>
            </p:grpSpPr>
            <p:sp>
              <p:nvSpPr>
                <p:cNvPr id="28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00" name="Group 2799"/>
              <p:cNvGrpSpPr/>
              <p:nvPr/>
            </p:nvGrpSpPr>
            <p:grpSpPr>
              <a:xfrm>
                <a:off x="8628715" y="1776440"/>
                <a:ext cx="130641" cy="344093"/>
                <a:chOff x="3756026" y="425451"/>
                <a:chExt cx="1630363" cy="4294187"/>
              </a:xfrm>
              <a:grpFill/>
            </p:grpSpPr>
            <p:sp>
              <p:nvSpPr>
                <p:cNvPr id="28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01" name="Group 2800"/>
              <p:cNvGrpSpPr/>
              <p:nvPr/>
            </p:nvGrpSpPr>
            <p:grpSpPr>
              <a:xfrm>
                <a:off x="8762982" y="1776440"/>
                <a:ext cx="130641" cy="344093"/>
                <a:chOff x="3756026" y="425451"/>
                <a:chExt cx="1630363" cy="4294187"/>
              </a:xfrm>
              <a:grpFill/>
            </p:grpSpPr>
            <p:sp>
              <p:nvSpPr>
                <p:cNvPr id="28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02" name="Group 2801"/>
              <p:cNvGrpSpPr/>
              <p:nvPr/>
            </p:nvGrpSpPr>
            <p:grpSpPr>
              <a:xfrm>
                <a:off x="8897249" y="1776440"/>
                <a:ext cx="130641" cy="344093"/>
                <a:chOff x="3756026" y="425451"/>
                <a:chExt cx="1630363" cy="4294187"/>
              </a:xfrm>
              <a:grpFill/>
            </p:grpSpPr>
            <p:sp>
              <p:nvSpPr>
                <p:cNvPr id="28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03" name="Group 2802"/>
              <p:cNvGrpSpPr/>
              <p:nvPr/>
            </p:nvGrpSpPr>
            <p:grpSpPr>
              <a:xfrm>
                <a:off x="9031516" y="1776440"/>
                <a:ext cx="130641" cy="344093"/>
                <a:chOff x="3756026" y="425451"/>
                <a:chExt cx="1630363" cy="4294187"/>
              </a:xfrm>
              <a:grpFill/>
            </p:grpSpPr>
            <p:sp>
              <p:nvSpPr>
                <p:cNvPr id="28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04" name="Group 2803"/>
              <p:cNvGrpSpPr/>
              <p:nvPr/>
            </p:nvGrpSpPr>
            <p:grpSpPr>
              <a:xfrm>
                <a:off x="9165759" y="1776440"/>
                <a:ext cx="130641" cy="344093"/>
                <a:chOff x="3756026" y="425451"/>
                <a:chExt cx="1630363" cy="4294187"/>
              </a:xfrm>
              <a:grpFill/>
            </p:grpSpPr>
            <p:sp>
              <p:nvSpPr>
                <p:cNvPr id="28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05" name="Group 2804"/>
              <p:cNvGrpSpPr/>
              <p:nvPr/>
            </p:nvGrpSpPr>
            <p:grpSpPr>
              <a:xfrm>
                <a:off x="-95803" y="1776440"/>
                <a:ext cx="130641" cy="344093"/>
                <a:chOff x="3756026" y="425451"/>
                <a:chExt cx="1630363" cy="4294187"/>
              </a:xfrm>
              <a:grpFill/>
            </p:grpSpPr>
            <p:sp>
              <p:nvSpPr>
                <p:cNvPr id="28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3576" name="Group 3575"/>
            <p:cNvGrpSpPr/>
            <p:nvPr/>
          </p:nvGrpSpPr>
          <p:grpSpPr>
            <a:xfrm>
              <a:off x="-55522" y="4994093"/>
              <a:ext cx="9260773" cy="344093"/>
              <a:chOff x="-55522" y="1414131"/>
              <a:chExt cx="9260773" cy="344093"/>
            </a:xfrm>
            <a:grpFill/>
          </p:grpSpPr>
          <p:grpSp>
            <p:nvGrpSpPr>
              <p:cNvPr id="3577" name="Group 3576"/>
              <p:cNvGrpSpPr/>
              <p:nvPr/>
            </p:nvGrpSpPr>
            <p:grpSpPr>
              <a:xfrm>
                <a:off x="-55522" y="1414131"/>
                <a:ext cx="130641" cy="344093"/>
                <a:chOff x="3756026" y="425451"/>
                <a:chExt cx="1630363" cy="4294187"/>
              </a:xfrm>
              <a:grpFill/>
            </p:grpSpPr>
            <p:sp>
              <p:nvSpPr>
                <p:cNvPr id="37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78" name="Group 3577"/>
              <p:cNvGrpSpPr/>
              <p:nvPr/>
            </p:nvGrpSpPr>
            <p:grpSpPr>
              <a:xfrm>
                <a:off x="78745" y="1414131"/>
                <a:ext cx="130641" cy="344093"/>
                <a:chOff x="3756026" y="425451"/>
                <a:chExt cx="1630363" cy="4294187"/>
              </a:xfrm>
              <a:grpFill/>
            </p:grpSpPr>
            <p:sp>
              <p:nvSpPr>
                <p:cNvPr id="37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79" name="Group 3578"/>
              <p:cNvGrpSpPr/>
              <p:nvPr/>
            </p:nvGrpSpPr>
            <p:grpSpPr>
              <a:xfrm>
                <a:off x="213012" y="1414131"/>
                <a:ext cx="130641" cy="344093"/>
                <a:chOff x="3756026" y="425451"/>
                <a:chExt cx="1630363" cy="4294187"/>
              </a:xfrm>
              <a:grpFill/>
            </p:grpSpPr>
            <p:sp>
              <p:nvSpPr>
                <p:cNvPr id="37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0" name="Group 3579"/>
              <p:cNvGrpSpPr/>
              <p:nvPr/>
            </p:nvGrpSpPr>
            <p:grpSpPr>
              <a:xfrm>
                <a:off x="347279" y="1414131"/>
                <a:ext cx="130641" cy="344093"/>
                <a:chOff x="3756026" y="425451"/>
                <a:chExt cx="1630363" cy="4294187"/>
              </a:xfrm>
              <a:grpFill/>
            </p:grpSpPr>
            <p:sp>
              <p:nvSpPr>
                <p:cNvPr id="37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1" name="Group 3580"/>
              <p:cNvGrpSpPr/>
              <p:nvPr/>
            </p:nvGrpSpPr>
            <p:grpSpPr>
              <a:xfrm>
                <a:off x="481546" y="1414131"/>
                <a:ext cx="130641" cy="344093"/>
                <a:chOff x="3756026" y="425451"/>
                <a:chExt cx="1630363" cy="4294187"/>
              </a:xfrm>
              <a:grpFill/>
            </p:grpSpPr>
            <p:sp>
              <p:nvSpPr>
                <p:cNvPr id="37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2" name="Group 3581"/>
              <p:cNvGrpSpPr/>
              <p:nvPr/>
            </p:nvGrpSpPr>
            <p:grpSpPr>
              <a:xfrm>
                <a:off x="615813" y="1414131"/>
                <a:ext cx="130641" cy="344093"/>
                <a:chOff x="3756026" y="425451"/>
                <a:chExt cx="1630363" cy="4294187"/>
              </a:xfrm>
              <a:grpFill/>
            </p:grpSpPr>
            <p:sp>
              <p:nvSpPr>
                <p:cNvPr id="37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3" name="Group 3582"/>
              <p:cNvGrpSpPr/>
              <p:nvPr/>
            </p:nvGrpSpPr>
            <p:grpSpPr>
              <a:xfrm>
                <a:off x="750080" y="1414131"/>
                <a:ext cx="130641" cy="344093"/>
                <a:chOff x="3756026" y="425451"/>
                <a:chExt cx="1630363" cy="4294187"/>
              </a:xfrm>
              <a:grpFill/>
            </p:grpSpPr>
            <p:sp>
              <p:nvSpPr>
                <p:cNvPr id="37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4" name="Group 3583"/>
              <p:cNvGrpSpPr/>
              <p:nvPr/>
            </p:nvGrpSpPr>
            <p:grpSpPr>
              <a:xfrm>
                <a:off x="884347" y="1414131"/>
                <a:ext cx="130641" cy="344093"/>
                <a:chOff x="3756026" y="425451"/>
                <a:chExt cx="1630363" cy="4294187"/>
              </a:xfrm>
              <a:grpFill/>
            </p:grpSpPr>
            <p:sp>
              <p:nvSpPr>
                <p:cNvPr id="37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5" name="Group 3584"/>
              <p:cNvGrpSpPr/>
              <p:nvPr/>
            </p:nvGrpSpPr>
            <p:grpSpPr>
              <a:xfrm>
                <a:off x="1018614" y="1414131"/>
                <a:ext cx="130641" cy="344093"/>
                <a:chOff x="3756026" y="425451"/>
                <a:chExt cx="1630363" cy="4294187"/>
              </a:xfrm>
              <a:grpFill/>
            </p:grpSpPr>
            <p:sp>
              <p:nvSpPr>
                <p:cNvPr id="37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6" name="Group 3585"/>
              <p:cNvGrpSpPr/>
              <p:nvPr/>
            </p:nvGrpSpPr>
            <p:grpSpPr>
              <a:xfrm>
                <a:off x="1152881" y="1414131"/>
                <a:ext cx="130641" cy="344093"/>
                <a:chOff x="3756026" y="425451"/>
                <a:chExt cx="1630363" cy="4294187"/>
              </a:xfrm>
              <a:grpFill/>
            </p:grpSpPr>
            <p:sp>
              <p:nvSpPr>
                <p:cNvPr id="37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7" name="Group 3586"/>
              <p:cNvGrpSpPr/>
              <p:nvPr/>
            </p:nvGrpSpPr>
            <p:grpSpPr>
              <a:xfrm>
                <a:off x="1287148" y="1414131"/>
                <a:ext cx="130641" cy="344093"/>
                <a:chOff x="3756026" y="425451"/>
                <a:chExt cx="1630363" cy="4294187"/>
              </a:xfrm>
              <a:grpFill/>
            </p:grpSpPr>
            <p:sp>
              <p:nvSpPr>
                <p:cNvPr id="37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8" name="Group 3587"/>
              <p:cNvGrpSpPr/>
              <p:nvPr/>
            </p:nvGrpSpPr>
            <p:grpSpPr>
              <a:xfrm>
                <a:off x="1421415" y="1414131"/>
                <a:ext cx="130641" cy="344093"/>
                <a:chOff x="3756026" y="425451"/>
                <a:chExt cx="1630363" cy="4294187"/>
              </a:xfrm>
              <a:grpFill/>
            </p:grpSpPr>
            <p:sp>
              <p:nvSpPr>
                <p:cNvPr id="37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89" name="Group 3588"/>
              <p:cNvGrpSpPr/>
              <p:nvPr/>
            </p:nvGrpSpPr>
            <p:grpSpPr>
              <a:xfrm>
                <a:off x="1555682" y="1414131"/>
                <a:ext cx="130641" cy="344093"/>
                <a:chOff x="3756026" y="425451"/>
                <a:chExt cx="1630363" cy="4294187"/>
              </a:xfrm>
              <a:grpFill/>
            </p:grpSpPr>
            <p:sp>
              <p:nvSpPr>
                <p:cNvPr id="37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0" name="Group 3589"/>
              <p:cNvGrpSpPr/>
              <p:nvPr/>
            </p:nvGrpSpPr>
            <p:grpSpPr>
              <a:xfrm>
                <a:off x="1689949" y="1414131"/>
                <a:ext cx="130641" cy="344093"/>
                <a:chOff x="3756026" y="425451"/>
                <a:chExt cx="1630363" cy="4294187"/>
              </a:xfrm>
              <a:grpFill/>
            </p:grpSpPr>
            <p:sp>
              <p:nvSpPr>
                <p:cNvPr id="37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1" name="Group 3590"/>
              <p:cNvGrpSpPr/>
              <p:nvPr/>
            </p:nvGrpSpPr>
            <p:grpSpPr>
              <a:xfrm>
                <a:off x="1824216" y="1414131"/>
                <a:ext cx="130641" cy="344093"/>
                <a:chOff x="3756026" y="425451"/>
                <a:chExt cx="1630363" cy="4294187"/>
              </a:xfrm>
              <a:grpFill/>
            </p:grpSpPr>
            <p:sp>
              <p:nvSpPr>
                <p:cNvPr id="37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2" name="Group 3591"/>
              <p:cNvGrpSpPr/>
              <p:nvPr/>
            </p:nvGrpSpPr>
            <p:grpSpPr>
              <a:xfrm>
                <a:off x="1958483" y="1414131"/>
                <a:ext cx="130641" cy="344093"/>
                <a:chOff x="3756026" y="425451"/>
                <a:chExt cx="1630363" cy="4294187"/>
              </a:xfrm>
              <a:grpFill/>
            </p:grpSpPr>
            <p:sp>
              <p:nvSpPr>
                <p:cNvPr id="37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3" name="Group 3592"/>
              <p:cNvGrpSpPr/>
              <p:nvPr/>
            </p:nvGrpSpPr>
            <p:grpSpPr>
              <a:xfrm>
                <a:off x="2092750" y="1414131"/>
                <a:ext cx="130641" cy="344093"/>
                <a:chOff x="3756026" y="425451"/>
                <a:chExt cx="1630363" cy="4294187"/>
              </a:xfrm>
              <a:grpFill/>
            </p:grpSpPr>
            <p:sp>
              <p:nvSpPr>
                <p:cNvPr id="37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4" name="Group 3593"/>
              <p:cNvGrpSpPr/>
              <p:nvPr/>
            </p:nvGrpSpPr>
            <p:grpSpPr>
              <a:xfrm>
                <a:off x="2227017" y="1414131"/>
                <a:ext cx="130641" cy="344093"/>
                <a:chOff x="3756026" y="425451"/>
                <a:chExt cx="1630363" cy="4294187"/>
              </a:xfrm>
              <a:grpFill/>
            </p:grpSpPr>
            <p:sp>
              <p:nvSpPr>
                <p:cNvPr id="37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5" name="Group 3594"/>
              <p:cNvGrpSpPr/>
              <p:nvPr/>
            </p:nvGrpSpPr>
            <p:grpSpPr>
              <a:xfrm>
                <a:off x="2361284" y="1414131"/>
                <a:ext cx="130641" cy="344093"/>
                <a:chOff x="3756026" y="425451"/>
                <a:chExt cx="1630363" cy="4294187"/>
              </a:xfrm>
              <a:grpFill/>
            </p:grpSpPr>
            <p:sp>
              <p:nvSpPr>
                <p:cNvPr id="37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6" name="Group 3595"/>
              <p:cNvGrpSpPr/>
              <p:nvPr/>
            </p:nvGrpSpPr>
            <p:grpSpPr>
              <a:xfrm>
                <a:off x="2495551" y="1414131"/>
                <a:ext cx="130641" cy="344093"/>
                <a:chOff x="3756026" y="425451"/>
                <a:chExt cx="1630363" cy="4294187"/>
              </a:xfrm>
              <a:grpFill/>
            </p:grpSpPr>
            <p:sp>
              <p:nvSpPr>
                <p:cNvPr id="37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7" name="Group 3596"/>
              <p:cNvGrpSpPr/>
              <p:nvPr/>
            </p:nvGrpSpPr>
            <p:grpSpPr>
              <a:xfrm>
                <a:off x="2629818" y="1414131"/>
                <a:ext cx="130641" cy="344093"/>
                <a:chOff x="3756026" y="425451"/>
                <a:chExt cx="1630363" cy="4294187"/>
              </a:xfrm>
              <a:grpFill/>
            </p:grpSpPr>
            <p:sp>
              <p:nvSpPr>
                <p:cNvPr id="37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8" name="Group 3597"/>
              <p:cNvGrpSpPr/>
              <p:nvPr/>
            </p:nvGrpSpPr>
            <p:grpSpPr>
              <a:xfrm>
                <a:off x="2764085" y="1414131"/>
                <a:ext cx="130641" cy="344093"/>
                <a:chOff x="3756026" y="425451"/>
                <a:chExt cx="1630363" cy="4294187"/>
              </a:xfrm>
              <a:grpFill/>
            </p:grpSpPr>
            <p:sp>
              <p:nvSpPr>
                <p:cNvPr id="37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99" name="Group 3598"/>
              <p:cNvGrpSpPr/>
              <p:nvPr/>
            </p:nvGrpSpPr>
            <p:grpSpPr>
              <a:xfrm>
                <a:off x="2898352" y="1414131"/>
                <a:ext cx="130641" cy="344093"/>
                <a:chOff x="3756026" y="425451"/>
                <a:chExt cx="1630363" cy="4294187"/>
              </a:xfrm>
              <a:grpFill/>
            </p:grpSpPr>
            <p:sp>
              <p:nvSpPr>
                <p:cNvPr id="37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0" name="Group 3599"/>
              <p:cNvGrpSpPr/>
              <p:nvPr/>
            </p:nvGrpSpPr>
            <p:grpSpPr>
              <a:xfrm>
                <a:off x="3032619" y="1414131"/>
                <a:ext cx="130641" cy="344093"/>
                <a:chOff x="3756026" y="425451"/>
                <a:chExt cx="1630363" cy="4294187"/>
              </a:xfrm>
              <a:grpFill/>
            </p:grpSpPr>
            <p:sp>
              <p:nvSpPr>
                <p:cNvPr id="37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1" name="Group 3600"/>
              <p:cNvGrpSpPr/>
              <p:nvPr/>
            </p:nvGrpSpPr>
            <p:grpSpPr>
              <a:xfrm>
                <a:off x="3166886" y="1414131"/>
                <a:ext cx="130641" cy="344093"/>
                <a:chOff x="3756026" y="425451"/>
                <a:chExt cx="1630363" cy="4294187"/>
              </a:xfrm>
              <a:grpFill/>
            </p:grpSpPr>
            <p:sp>
              <p:nvSpPr>
                <p:cNvPr id="37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2" name="Group 3601"/>
              <p:cNvGrpSpPr/>
              <p:nvPr/>
            </p:nvGrpSpPr>
            <p:grpSpPr>
              <a:xfrm>
                <a:off x="3301153" y="1414131"/>
                <a:ext cx="130641" cy="344093"/>
                <a:chOff x="3756026" y="425451"/>
                <a:chExt cx="1630363" cy="4294187"/>
              </a:xfrm>
              <a:grpFill/>
            </p:grpSpPr>
            <p:sp>
              <p:nvSpPr>
                <p:cNvPr id="37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3" name="Group 3602"/>
              <p:cNvGrpSpPr/>
              <p:nvPr/>
            </p:nvGrpSpPr>
            <p:grpSpPr>
              <a:xfrm>
                <a:off x="3435420" y="1414131"/>
                <a:ext cx="130641" cy="344093"/>
                <a:chOff x="3756026" y="425451"/>
                <a:chExt cx="1630363" cy="4294187"/>
              </a:xfrm>
              <a:grpFill/>
            </p:grpSpPr>
            <p:sp>
              <p:nvSpPr>
                <p:cNvPr id="37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4" name="Group 3603"/>
              <p:cNvGrpSpPr/>
              <p:nvPr/>
            </p:nvGrpSpPr>
            <p:grpSpPr>
              <a:xfrm>
                <a:off x="3569687" y="1414131"/>
                <a:ext cx="130641" cy="344093"/>
                <a:chOff x="3756026" y="425451"/>
                <a:chExt cx="1630363" cy="4294187"/>
              </a:xfrm>
              <a:grpFill/>
            </p:grpSpPr>
            <p:sp>
              <p:nvSpPr>
                <p:cNvPr id="372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5" name="Group 3604"/>
              <p:cNvGrpSpPr/>
              <p:nvPr/>
            </p:nvGrpSpPr>
            <p:grpSpPr>
              <a:xfrm>
                <a:off x="3703954" y="1414131"/>
                <a:ext cx="130641" cy="344093"/>
                <a:chOff x="3756026" y="425451"/>
                <a:chExt cx="1630363" cy="4294187"/>
              </a:xfrm>
              <a:grpFill/>
            </p:grpSpPr>
            <p:sp>
              <p:nvSpPr>
                <p:cNvPr id="372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6" name="Group 3605"/>
              <p:cNvGrpSpPr/>
              <p:nvPr/>
            </p:nvGrpSpPr>
            <p:grpSpPr>
              <a:xfrm>
                <a:off x="3838221" y="1414131"/>
                <a:ext cx="130641" cy="344093"/>
                <a:chOff x="3756026" y="425451"/>
                <a:chExt cx="1630363" cy="4294187"/>
              </a:xfrm>
              <a:grpFill/>
            </p:grpSpPr>
            <p:sp>
              <p:nvSpPr>
                <p:cNvPr id="37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7" name="Group 3606"/>
              <p:cNvGrpSpPr/>
              <p:nvPr/>
            </p:nvGrpSpPr>
            <p:grpSpPr>
              <a:xfrm>
                <a:off x="3972488" y="1414131"/>
                <a:ext cx="130641" cy="344093"/>
                <a:chOff x="3756026" y="425451"/>
                <a:chExt cx="1630363" cy="4294187"/>
              </a:xfrm>
              <a:grpFill/>
            </p:grpSpPr>
            <p:sp>
              <p:nvSpPr>
                <p:cNvPr id="37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8" name="Group 3607"/>
              <p:cNvGrpSpPr/>
              <p:nvPr/>
            </p:nvGrpSpPr>
            <p:grpSpPr>
              <a:xfrm>
                <a:off x="4106755" y="1414131"/>
                <a:ext cx="130641" cy="344093"/>
                <a:chOff x="3756026" y="425451"/>
                <a:chExt cx="1630363" cy="4294187"/>
              </a:xfrm>
              <a:grpFill/>
            </p:grpSpPr>
            <p:sp>
              <p:nvSpPr>
                <p:cNvPr id="37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09" name="Group 3608"/>
              <p:cNvGrpSpPr/>
              <p:nvPr/>
            </p:nvGrpSpPr>
            <p:grpSpPr>
              <a:xfrm>
                <a:off x="4241022" y="1414131"/>
                <a:ext cx="130641" cy="344093"/>
                <a:chOff x="3756026" y="425451"/>
                <a:chExt cx="1630363" cy="4294187"/>
              </a:xfrm>
              <a:grpFill/>
            </p:grpSpPr>
            <p:sp>
              <p:nvSpPr>
                <p:cNvPr id="37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0" name="Group 3609"/>
              <p:cNvGrpSpPr/>
              <p:nvPr/>
            </p:nvGrpSpPr>
            <p:grpSpPr>
              <a:xfrm>
                <a:off x="4375289" y="1414131"/>
                <a:ext cx="130641" cy="344093"/>
                <a:chOff x="3756026" y="425451"/>
                <a:chExt cx="1630363" cy="4294187"/>
              </a:xfrm>
              <a:grpFill/>
            </p:grpSpPr>
            <p:sp>
              <p:nvSpPr>
                <p:cNvPr id="37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1" name="Group 3610"/>
              <p:cNvGrpSpPr/>
              <p:nvPr/>
            </p:nvGrpSpPr>
            <p:grpSpPr>
              <a:xfrm>
                <a:off x="4509556" y="1414131"/>
                <a:ext cx="130641" cy="344093"/>
                <a:chOff x="3756026" y="425451"/>
                <a:chExt cx="1630363" cy="4294187"/>
              </a:xfrm>
              <a:grpFill/>
            </p:grpSpPr>
            <p:sp>
              <p:nvSpPr>
                <p:cNvPr id="37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2" name="Group 3611"/>
              <p:cNvGrpSpPr/>
              <p:nvPr/>
            </p:nvGrpSpPr>
            <p:grpSpPr>
              <a:xfrm>
                <a:off x="4643823" y="1414131"/>
                <a:ext cx="130641" cy="344093"/>
                <a:chOff x="3756026" y="425451"/>
                <a:chExt cx="1630363" cy="4294187"/>
              </a:xfrm>
              <a:grpFill/>
            </p:grpSpPr>
            <p:sp>
              <p:nvSpPr>
                <p:cNvPr id="37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3" name="Group 3612"/>
              <p:cNvGrpSpPr/>
              <p:nvPr/>
            </p:nvGrpSpPr>
            <p:grpSpPr>
              <a:xfrm>
                <a:off x="4778090" y="1414131"/>
                <a:ext cx="130641" cy="344093"/>
                <a:chOff x="3756026" y="425451"/>
                <a:chExt cx="1630363" cy="4294187"/>
              </a:xfrm>
              <a:grpFill/>
            </p:grpSpPr>
            <p:sp>
              <p:nvSpPr>
                <p:cNvPr id="37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4" name="Group 3613"/>
              <p:cNvGrpSpPr/>
              <p:nvPr/>
            </p:nvGrpSpPr>
            <p:grpSpPr>
              <a:xfrm>
                <a:off x="4912357" y="1414131"/>
                <a:ext cx="130641" cy="344093"/>
                <a:chOff x="3756026" y="425451"/>
                <a:chExt cx="1630363" cy="4294187"/>
              </a:xfrm>
              <a:grpFill/>
            </p:grpSpPr>
            <p:sp>
              <p:nvSpPr>
                <p:cNvPr id="37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5" name="Group 3614"/>
              <p:cNvGrpSpPr/>
              <p:nvPr/>
            </p:nvGrpSpPr>
            <p:grpSpPr>
              <a:xfrm>
                <a:off x="5046624" y="1414131"/>
                <a:ext cx="130641" cy="344093"/>
                <a:chOff x="3756026" y="425451"/>
                <a:chExt cx="1630363" cy="4294187"/>
              </a:xfrm>
              <a:grpFill/>
            </p:grpSpPr>
            <p:sp>
              <p:nvSpPr>
                <p:cNvPr id="37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6" name="Group 3615"/>
              <p:cNvGrpSpPr/>
              <p:nvPr/>
            </p:nvGrpSpPr>
            <p:grpSpPr>
              <a:xfrm>
                <a:off x="5180891" y="1414131"/>
                <a:ext cx="130641" cy="344093"/>
                <a:chOff x="3756026" y="425451"/>
                <a:chExt cx="1630363" cy="4294187"/>
              </a:xfrm>
              <a:grpFill/>
            </p:grpSpPr>
            <p:sp>
              <p:nvSpPr>
                <p:cNvPr id="37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7" name="Group 3616"/>
              <p:cNvGrpSpPr/>
              <p:nvPr/>
            </p:nvGrpSpPr>
            <p:grpSpPr>
              <a:xfrm>
                <a:off x="5315158" y="1414131"/>
                <a:ext cx="130641" cy="344093"/>
                <a:chOff x="3756026" y="425451"/>
                <a:chExt cx="1630363" cy="4294187"/>
              </a:xfrm>
              <a:grpFill/>
            </p:grpSpPr>
            <p:sp>
              <p:nvSpPr>
                <p:cNvPr id="37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8" name="Group 3617"/>
              <p:cNvGrpSpPr/>
              <p:nvPr/>
            </p:nvGrpSpPr>
            <p:grpSpPr>
              <a:xfrm>
                <a:off x="5449425" y="1414131"/>
                <a:ext cx="130641" cy="344093"/>
                <a:chOff x="3756026" y="425451"/>
                <a:chExt cx="1630363" cy="4294187"/>
              </a:xfrm>
              <a:grpFill/>
            </p:grpSpPr>
            <p:sp>
              <p:nvSpPr>
                <p:cNvPr id="37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19" name="Group 3618"/>
              <p:cNvGrpSpPr/>
              <p:nvPr/>
            </p:nvGrpSpPr>
            <p:grpSpPr>
              <a:xfrm>
                <a:off x="5583692" y="1414131"/>
                <a:ext cx="130641" cy="344093"/>
                <a:chOff x="3756026" y="425451"/>
                <a:chExt cx="1630363" cy="4294187"/>
              </a:xfrm>
              <a:grpFill/>
            </p:grpSpPr>
            <p:sp>
              <p:nvSpPr>
                <p:cNvPr id="36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0" name="Group 3619"/>
              <p:cNvGrpSpPr/>
              <p:nvPr/>
            </p:nvGrpSpPr>
            <p:grpSpPr>
              <a:xfrm>
                <a:off x="5717959" y="1414131"/>
                <a:ext cx="130641" cy="344093"/>
                <a:chOff x="3756026" y="425451"/>
                <a:chExt cx="1630363" cy="4294187"/>
              </a:xfrm>
              <a:grpFill/>
            </p:grpSpPr>
            <p:sp>
              <p:nvSpPr>
                <p:cNvPr id="36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1" name="Group 3620"/>
              <p:cNvGrpSpPr/>
              <p:nvPr/>
            </p:nvGrpSpPr>
            <p:grpSpPr>
              <a:xfrm>
                <a:off x="5852226" y="1414131"/>
                <a:ext cx="130641" cy="344093"/>
                <a:chOff x="3756026" y="425451"/>
                <a:chExt cx="1630363" cy="4294187"/>
              </a:xfrm>
              <a:grpFill/>
            </p:grpSpPr>
            <p:sp>
              <p:nvSpPr>
                <p:cNvPr id="36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2" name="Group 3621"/>
              <p:cNvGrpSpPr/>
              <p:nvPr/>
            </p:nvGrpSpPr>
            <p:grpSpPr>
              <a:xfrm>
                <a:off x="5986493" y="1414131"/>
                <a:ext cx="130641" cy="344093"/>
                <a:chOff x="3756026" y="425451"/>
                <a:chExt cx="1630363" cy="4294187"/>
              </a:xfrm>
              <a:grpFill/>
            </p:grpSpPr>
            <p:sp>
              <p:nvSpPr>
                <p:cNvPr id="36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3" name="Group 3622"/>
              <p:cNvGrpSpPr/>
              <p:nvPr/>
            </p:nvGrpSpPr>
            <p:grpSpPr>
              <a:xfrm>
                <a:off x="6120760" y="1414131"/>
                <a:ext cx="130641" cy="344093"/>
                <a:chOff x="3756026" y="425451"/>
                <a:chExt cx="1630363" cy="4294187"/>
              </a:xfrm>
              <a:grpFill/>
            </p:grpSpPr>
            <p:sp>
              <p:nvSpPr>
                <p:cNvPr id="36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4" name="Group 3623"/>
              <p:cNvGrpSpPr/>
              <p:nvPr/>
            </p:nvGrpSpPr>
            <p:grpSpPr>
              <a:xfrm>
                <a:off x="6255027" y="1414131"/>
                <a:ext cx="130641" cy="344093"/>
                <a:chOff x="3756026" y="425451"/>
                <a:chExt cx="1630363" cy="4294187"/>
              </a:xfrm>
              <a:grpFill/>
            </p:grpSpPr>
            <p:sp>
              <p:nvSpPr>
                <p:cNvPr id="36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5" name="Group 3624"/>
              <p:cNvGrpSpPr/>
              <p:nvPr/>
            </p:nvGrpSpPr>
            <p:grpSpPr>
              <a:xfrm>
                <a:off x="6389294" y="1414131"/>
                <a:ext cx="130641" cy="344093"/>
                <a:chOff x="3756026" y="425451"/>
                <a:chExt cx="1630363" cy="4294187"/>
              </a:xfrm>
              <a:grpFill/>
            </p:grpSpPr>
            <p:sp>
              <p:nvSpPr>
                <p:cNvPr id="36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6" name="Group 3625"/>
              <p:cNvGrpSpPr/>
              <p:nvPr/>
            </p:nvGrpSpPr>
            <p:grpSpPr>
              <a:xfrm>
                <a:off x="6523561" y="1414131"/>
                <a:ext cx="130641" cy="344093"/>
                <a:chOff x="3756026" y="425451"/>
                <a:chExt cx="1630363" cy="4294187"/>
              </a:xfrm>
              <a:grpFill/>
            </p:grpSpPr>
            <p:sp>
              <p:nvSpPr>
                <p:cNvPr id="36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7" name="Group 3626"/>
              <p:cNvGrpSpPr/>
              <p:nvPr/>
            </p:nvGrpSpPr>
            <p:grpSpPr>
              <a:xfrm>
                <a:off x="6657828" y="1414131"/>
                <a:ext cx="130641" cy="344093"/>
                <a:chOff x="3756026" y="425451"/>
                <a:chExt cx="1630363" cy="4294187"/>
              </a:xfrm>
              <a:grpFill/>
            </p:grpSpPr>
            <p:sp>
              <p:nvSpPr>
                <p:cNvPr id="36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8" name="Group 3627"/>
              <p:cNvGrpSpPr/>
              <p:nvPr/>
            </p:nvGrpSpPr>
            <p:grpSpPr>
              <a:xfrm>
                <a:off x="6792095" y="1414131"/>
                <a:ext cx="130641" cy="344093"/>
                <a:chOff x="3756026" y="425451"/>
                <a:chExt cx="1630363" cy="4294187"/>
              </a:xfrm>
              <a:grpFill/>
            </p:grpSpPr>
            <p:sp>
              <p:nvSpPr>
                <p:cNvPr id="36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29" name="Group 3628"/>
              <p:cNvGrpSpPr/>
              <p:nvPr/>
            </p:nvGrpSpPr>
            <p:grpSpPr>
              <a:xfrm>
                <a:off x="6926362" y="1414131"/>
                <a:ext cx="130641" cy="344093"/>
                <a:chOff x="3756026" y="425451"/>
                <a:chExt cx="1630363" cy="4294187"/>
              </a:xfrm>
              <a:grpFill/>
            </p:grpSpPr>
            <p:sp>
              <p:nvSpPr>
                <p:cNvPr id="36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0" name="Group 3629"/>
              <p:cNvGrpSpPr/>
              <p:nvPr/>
            </p:nvGrpSpPr>
            <p:grpSpPr>
              <a:xfrm>
                <a:off x="7060629" y="1414131"/>
                <a:ext cx="130641" cy="344093"/>
                <a:chOff x="3756026" y="425451"/>
                <a:chExt cx="1630363" cy="4294187"/>
              </a:xfrm>
              <a:grpFill/>
            </p:grpSpPr>
            <p:sp>
              <p:nvSpPr>
                <p:cNvPr id="36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1" name="Group 3630"/>
              <p:cNvGrpSpPr/>
              <p:nvPr/>
            </p:nvGrpSpPr>
            <p:grpSpPr>
              <a:xfrm>
                <a:off x="7194896" y="1414131"/>
                <a:ext cx="130641" cy="344093"/>
                <a:chOff x="3756026" y="425451"/>
                <a:chExt cx="1630363" cy="4294187"/>
              </a:xfrm>
              <a:grpFill/>
            </p:grpSpPr>
            <p:sp>
              <p:nvSpPr>
                <p:cNvPr id="36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2" name="Group 3631"/>
              <p:cNvGrpSpPr/>
              <p:nvPr/>
            </p:nvGrpSpPr>
            <p:grpSpPr>
              <a:xfrm>
                <a:off x="7329163" y="1414131"/>
                <a:ext cx="130641" cy="344093"/>
                <a:chOff x="3756026" y="425451"/>
                <a:chExt cx="1630363" cy="4294187"/>
              </a:xfrm>
              <a:grpFill/>
            </p:grpSpPr>
            <p:sp>
              <p:nvSpPr>
                <p:cNvPr id="36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3" name="Group 3632"/>
              <p:cNvGrpSpPr/>
              <p:nvPr/>
            </p:nvGrpSpPr>
            <p:grpSpPr>
              <a:xfrm>
                <a:off x="7463430" y="1414131"/>
                <a:ext cx="130641" cy="344093"/>
                <a:chOff x="3756026" y="425451"/>
                <a:chExt cx="1630363" cy="4294187"/>
              </a:xfrm>
              <a:grpFill/>
            </p:grpSpPr>
            <p:sp>
              <p:nvSpPr>
                <p:cNvPr id="36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4" name="Group 3633"/>
              <p:cNvGrpSpPr/>
              <p:nvPr/>
            </p:nvGrpSpPr>
            <p:grpSpPr>
              <a:xfrm>
                <a:off x="7597697" y="1414131"/>
                <a:ext cx="130641" cy="344093"/>
                <a:chOff x="3756026" y="425451"/>
                <a:chExt cx="1630363" cy="4294187"/>
              </a:xfrm>
              <a:grpFill/>
            </p:grpSpPr>
            <p:sp>
              <p:nvSpPr>
                <p:cNvPr id="36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5" name="Group 3634"/>
              <p:cNvGrpSpPr/>
              <p:nvPr/>
            </p:nvGrpSpPr>
            <p:grpSpPr>
              <a:xfrm>
                <a:off x="7731964" y="1414131"/>
                <a:ext cx="130641" cy="344093"/>
                <a:chOff x="3756026" y="425451"/>
                <a:chExt cx="1630363" cy="4294187"/>
              </a:xfrm>
              <a:grpFill/>
            </p:grpSpPr>
            <p:sp>
              <p:nvSpPr>
                <p:cNvPr id="36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6" name="Group 3635"/>
              <p:cNvGrpSpPr/>
              <p:nvPr/>
            </p:nvGrpSpPr>
            <p:grpSpPr>
              <a:xfrm>
                <a:off x="7866231" y="1414131"/>
                <a:ext cx="130641" cy="344093"/>
                <a:chOff x="3756026" y="425451"/>
                <a:chExt cx="1630363" cy="4294187"/>
              </a:xfrm>
              <a:grpFill/>
            </p:grpSpPr>
            <p:sp>
              <p:nvSpPr>
                <p:cNvPr id="36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7" name="Group 3636"/>
              <p:cNvGrpSpPr/>
              <p:nvPr/>
            </p:nvGrpSpPr>
            <p:grpSpPr>
              <a:xfrm>
                <a:off x="8000498" y="1414131"/>
                <a:ext cx="130641" cy="344093"/>
                <a:chOff x="3756026" y="425451"/>
                <a:chExt cx="1630363" cy="4294187"/>
              </a:xfrm>
              <a:grpFill/>
            </p:grpSpPr>
            <p:sp>
              <p:nvSpPr>
                <p:cNvPr id="36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8" name="Group 3637"/>
              <p:cNvGrpSpPr/>
              <p:nvPr/>
            </p:nvGrpSpPr>
            <p:grpSpPr>
              <a:xfrm>
                <a:off x="8134765" y="1414131"/>
                <a:ext cx="130641" cy="344093"/>
                <a:chOff x="3756026" y="425451"/>
                <a:chExt cx="1630363" cy="4294187"/>
              </a:xfrm>
              <a:grpFill/>
            </p:grpSpPr>
            <p:sp>
              <p:nvSpPr>
                <p:cNvPr id="36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39" name="Group 3638"/>
              <p:cNvGrpSpPr/>
              <p:nvPr/>
            </p:nvGrpSpPr>
            <p:grpSpPr>
              <a:xfrm>
                <a:off x="8269032" y="1414131"/>
                <a:ext cx="130641" cy="344093"/>
                <a:chOff x="3756026" y="425451"/>
                <a:chExt cx="1630363" cy="4294187"/>
              </a:xfrm>
              <a:grpFill/>
            </p:grpSpPr>
            <p:sp>
              <p:nvSpPr>
                <p:cNvPr id="36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40" name="Group 3639"/>
              <p:cNvGrpSpPr/>
              <p:nvPr/>
            </p:nvGrpSpPr>
            <p:grpSpPr>
              <a:xfrm>
                <a:off x="8403299" y="1414131"/>
                <a:ext cx="130641" cy="344093"/>
                <a:chOff x="3756026" y="425451"/>
                <a:chExt cx="1630363" cy="4294187"/>
              </a:xfrm>
              <a:grpFill/>
            </p:grpSpPr>
            <p:sp>
              <p:nvSpPr>
                <p:cNvPr id="36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41" name="Group 3640"/>
              <p:cNvGrpSpPr/>
              <p:nvPr/>
            </p:nvGrpSpPr>
            <p:grpSpPr>
              <a:xfrm>
                <a:off x="8537566" y="1414131"/>
                <a:ext cx="130641" cy="344093"/>
                <a:chOff x="3756026" y="425451"/>
                <a:chExt cx="1630363" cy="4294187"/>
              </a:xfrm>
              <a:grpFill/>
            </p:grpSpPr>
            <p:sp>
              <p:nvSpPr>
                <p:cNvPr id="36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42" name="Group 3641"/>
              <p:cNvGrpSpPr/>
              <p:nvPr/>
            </p:nvGrpSpPr>
            <p:grpSpPr>
              <a:xfrm>
                <a:off x="8671833" y="1414131"/>
                <a:ext cx="130641" cy="344093"/>
                <a:chOff x="3756026" y="425451"/>
                <a:chExt cx="1630363" cy="4294187"/>
              </a:xfrm>
              <a:grpFill/>
            </p:grpSpPr>
            <p:sp>
              <p:nvSpPr>
                <p:cNvPr id="36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43" name="Group 3642"/>
              <p:cNvGrpSpPr/>
              <p:nvPr/>
            </p:nvGrpSpPr>
            <p:grpSpPr>
              <a:xfrm>
                <a:off x="8806100" y="1414131"/>
                <a:ext cx="130641" cy="344093"/>
                <a:chOff x="3756026" y="425451"/>
                <a:chExt cx="1630363" cy="4294187"/>
              </a:xfrm>
              <a:grpFill/>
            </p:grpSpPr>
            <p:sp>
              <p:nvSpPr>
                <p:cNvPr id="36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44" name="Group 3643"/>
              <p:cNvGrpSpPr/>
              <p:nvPr/>
            </p:nvGrpSpPr>
            <p:grpSpPr>
              <a:xfrm>
                <a:off x="8940367" y="1414131"/>
                <a:ext cx="130641" cy="344093"/>
                <a:chOff x="3756026" y="425451"/>
                <a:chExt cx="1630363" cy="4294187"/>
              </a:xfrm>
              <a:grpFill/>
            </p:grpSpPr>
            <p:sp>
              <p:nvSpPr>
                <p:cNvPr id="36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45" name="Group 3644"/>
              <p:cNvGrpSpPr/>
              <p:nvPr/>
            </p:nvGrpSpPr>
            <p:grpSpPr>
              <a:xfrm>
                <a:off x="9074610" y="1414131"/>
                <a:ext cx="130641" cy="344093"/>
                <a:chOff x="3756026" y="425451"/>
                <a:chExt cx="1630363" cy="4294187"/>
              </a:xfrm>
              <a:grpFill/>
            </p:grpSpPr>
            <p:sp>
              <p:nvSpPr>
                <p:cNvPr id="36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3784" name="Group 3783"/>
            <p:cNvGrpSpPr/>
            <p:nvPr/>
          </p:nvGrpSpPr>
          <p:grpSpPr>
            <a:xfrm>
              <a:off x="-55522" y="4278098"/>
              <a:ext cx="9260773" cy="344093"/>
              <a:chOff x="-55522" y="1414131"/>
              <a:chExt cx="9260773" cy="344093"/>
            </a:xfrm>
            <a:grpFill/>
          </p:grpSpPr>
          <p:grpSp>
            <p:nvGrpSpPr>
              <p:cNvPr id="3785" name="Group 3784"/>
              <p:cNvGrpSpPr/>
              <p:nvPr/>
            </p:nvGrpSpPr>
            <p:grpSpPr>
              <a:xfrm>
                <a:off x="-55522" y="1414131"/>
                <a:ext cx="130641" cy="344093"/>
                <a:chOff x="3756026" y="425451"/>
                <a:chExt cx="1630363" cy="4294187"/>
              </a:xfrm>
              <a:grpFill/>
            </p:grpSpPr>
            <p:sp>
              <p:nvSpPr>
                <p:cNvPr id="39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86" name="Group 3785"/>
              <p:cNvGrpSpPr/>
              <p:nvPr/>
            </p:nvGrpSpPr>
            <p:grpSpPr>
              <a:xfrm>
                <a:off x="78745" y="1414131"/>
                <a:ext cx="130641" cy="344093"/>
                <a:chOff x="3756026" y="425451"/>
                <a:chExt cx="1630363" cy="4294187"/>
              </a:xfrm>
              <a:grpFill/>
            </p:grpSpPr>
            <p:sp>
              <p:nvSpPr>
                <p:cNvPr id="39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87" name="Group 3786"/>
              <p:cNvGrpSpPr/>
              <p:nvPr/>
            </p:nvGrpSpPr>
            <p:grpSpPr>
              <a:xfrm>
                <a:off x="213012" y="1414131"/>
                <a:ext cx="130641" cy="344093"/>
                <a:chOff x="3756026" y="425451"/>
                <a:chExt cx="1630363" cy="4294187"/>
              </a:xfrm>
              <a:grpFill/>
            </p:grpSpPr>
            <p:sp>
              <p:nvSpPr>
                <p:cNvPr id="39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88" name="Group 3787"/>
              <p:cNvGrpSpPr/>
              <p:nvPr/>
            </p:nvGrpSpPr>
            <p:grpSpPr>
              <a:xfrm>
                <a:off x="347279" y="1414131"/>
                <a:ext cx="130641" cy="344093"/>
                <a:chOff x="3756026" y="425451"/>
                <a:chExt cx="1630363" cy="4294187"/>
              </a:xfrm>
              <a:grpFill/>
            </p:grpSpPr>
            <p:sp>
              <p:nvSpPr>
                <p:cNvPr id="39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89" name="Group 3788"/>
              <p:cNvGrpSpPr/>
              <p:nvPr/>
            </p:nvGrpSpPr>
            <p:grpSpPr>
              <a:xfrm>
                <a:off x="481546" y="1414131"/>
                <a:ext cx="130641" cy="344093"/>
                <a:chOff x="3756026" y="425451"/>
                <a:chExt cx="1630363" cy="4294187"/>
              </a:xfrm>
              <a:grpFill/>
            </p:grpSpPr>
            <p:sp>
              <p:nvSpPr>
                <p:cNvPr id="39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0" name="Group 3789"/>
              <p:cNvGrpSpPr/>
              <p:nvPr/>
            </p:nvGrpSpPr>
            <p:grpSpPr>
              <a:xfrm>
                <a:off x="615813" y="1414131"/>
                <a:ext cx="130641" cy="344093"/>
                <a:chOff x="3756026" y="425451"/>
                <a:chExt cx="1630363" cy="4294187"/>
              </a:xfrm>
              <a:grpFill/>
            </p:grpSpPr>
            <p:sp>
              <p:nvSpPr>
                <p:cNvPr id="39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1" name="Group 3790"/>
              <p:cNvGrpSpPr/>
              <p:nvPr/>
            </p:nvGrpSpPr>
            <p:grpSpPr>
              <a:xfrm>
                <a:off x="750080" y="1414131"/>
                <a:ext cx="130641" cy="344093"/>
                <a:chOff x="3756026" y="425451"/>
                <a:chExt cx="1630363" cy="4294187"/>
              </a:xfrm>
              <a:grpFill/>
            </p:grpSpPr>
            <p:sp>
              <p:nvSpPr>
                <p:cNvPr id="39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2" name="Group 3791"/>
              <p:cNvGrpSpPr/>
              <p:nvPr/>
            </p:nvGrpSpPr>
            <p:grpSpPr>
              <a:xfrm>
                <a:off x="884347" y="1414131"/>
                <a:ext cx="130641" cy="344093"/>
                <a:chOff x="3756026" y="425451"/>
                <a:chExt cx="1630363" cy="4294187"/>
              </a:xfrm>
              <a:grpFill/>
            </p:grpSpPr>
            <p:sp>
              <p:nvSpPr>
                <p:cNvPr id="39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3" name="Group 3792"/>
              <p:cNvGrpSpPr/>
              <p:nvPr/>
            </p:nvGrpSpPr>
            <p:grpSpPr>
              <a:xfrm>
                <a:off x="1018614" y="1414131"/>
                <a:ext cx="130641" cy="344093"/>
                <a:chOff x="3756026" y="425451"/>
                <a:chExt cx="1630363" cy="4294187"/>
              </a:xfrm>
              <a:grpFill/>
            </p:grpSpPr>
            <p:sp>
              <p:nvSpPr>
                <p:cNvPr id="39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4" name="Group 3793"/>
              <p:cNvGrpSpPr/>
              <p:nvPr/>
            </p:nvGrpSpPr>
            <p:grpSpPr>
              <a:xfrm>
                <a:off x="1152881" y="1414131"/>
                <a:ext cx="130641" cy="344093"/>
                <a:chOff x="3756026" y="425451"/>
                <a:chExt cx="1630363" cy="4294187"/>
              </a:xfrm>
              <a:grpFill/>
            </p:grpSpPr>
            <p:sp>
              <p:nvSpPr>
                <p:cNvPr id="39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5" name="Group 3794"/>
              <p:cNvGrpSpPr/>
              <p:nvPr/>
            </p:nvGrpSpPr>
            <p:grpSpPr>
              <a:xfrm>
                <a:off x="1287148" y="1414131"/>
                <a:ext cx="130641" cy="344093"/>
                <a:chOff x="3756026" y="425451"/>
                <a:chExt cx="1630363" cy="4294187"/>
              </a:xfrm>
              <a:grpFill/>
            </p:grpSpPr>
            <p:sp>
              <p:nvSpPr>
                <p:cNvPr id="39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6" name="Group 3795"/>
              <p:cNvGrpSpPr/>
              <p:nvPr/>
            </p:nvGrpSpPr>
            <p:grpSpPr>
              <a:xfrm>
                <a:off x="1421415" y="1414131"/>
                <a:ext cx="130641" cy="344093"/>
                <a:chOff x="3756026" y="425451"/>
                <a:chExt cx="1630363" cy="4294187"/>
              </a:xfrm>
              <a:grpFill/>
            </p:grpSpPr>
            <p:sp>
              <p:nvSpPr>
                <p:cNvPr id="39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7" name="Group 3796"/>
              <p:cNvGrpSpPr/>
              <p:nvPr/>
            </p:nvGrpSpPr>
            <p:grpSpPr>
              <a:xfrm>
                <a:off x="1555682" y="1414131"/>
                <a:ext cx="130641" cy="344093"/>
                <a:chOff x="3756026" y="425451"/>
                <a:chExt cx="1630363" cy="4294187"/>
              </a:xfrm>
              <a:grpFill/>
            </p:grpSpPr>
            <p:sp>
              <p:nvSpPr>
                <p:cNvPr id="39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8" name="Group 3797"/>
              <p:cNvGrpSpPr/>
              <p:nvPr/>
            </p:nvGrpSpPr>
            <p:grpSpPr>
              <a:xfrm>
                <a:off x="1689949" y="1414131"/>
                <a:ext cx="130641" cy="344093"/>
                <a:chOff x="3756026" y="425451"/>
                <a:chExt cx="1630363" cy="4294187"/>
              </a:xfrm>
              <a:grpFill/>
            </p:grpSpPr>
            <p:sp>
              <p:nvSpPr>
                <p:cNvPr id="39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799" name="Group 3798"/>
              <p:cNvGrpSpPr/>
              <p:nvPr/>
            </p:nvGrpSpPr>
            <p:grpSpPr>
              <a:xfrm>
                <a:off x="1824216" y="1414131"/>
                <a:ext cx="130641" cy="344093"/>
                <a:chOff x="3756026" y="425451"/>
                <a:chExt cx="1630363" cy="4294187"/>
              </a:xfrm>
              <a:grpFill/>
            </p:grpSpPr>
            <p:sp>
              <p:nvSpPr>
                <p:cNvPr id="39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0" name="Group 3799"/>
              <p:cNvGrpSpPr/>
              <p:nvPr/>
            </p:nvGrpSpPr>
            <p:grpSpPr>
              <a:xfrm>
                <a:off x="1958483" y="1414131"/>
                <a:ext cx="130641" cy="344093"/>
                <a:chOff x="3756026" y="425451"/>
                <a:chExt cx="1630363" cy="4294187"/>
              </a:xfrm>
              <a:grpFill/>
            </p:grpSpPr>
            <p:sp>
              <p:nvSpPr>
                <p:cNvPr id="39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1" name="Group 3800"/>
              <p:cNvGrpSpPr/>
              <p:nvPr/>
            </p:nvGrpSpPr>
            <p:grpSpPr>
              <a:xfrm>
                <a:off x="2092750" y="1414131"/>
                <a:ext cx="130641" cy="344093"/>
                <a:chOff x="3756026" y="425451"/>
                <a:chExt cx="1630363" cy="4294187"/>
              </a:xfrm>
              <a:grpFill/>
            </p:grpSpPr>
            <p:sp>
              <p:nvSpPr>
                <p:cNvPr id="39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2" name="Group 3801"/>
              <p:cNvGrpSpPr/>
              <p:nvPr/>
            </p:nvGrpSpPr>
            <p:grpSpPr>
              <a:xfrm>
                <a:off x="2227017" y="1414131"/>
                <a:ext cx="130641" cy="344093"/>
                <a:chOff x="3756026" y="425451"/>
                <a:chExt cx="1630363" cy="4294187"/>
              </a:xfrm>
              <a:grpFill/>
            </p:grpSpPr>
            <p:sp>
              <p:nvSpPr>
                <p:cNvPr id="39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3" name="Group 3802"/>
              <p:cNvGrpSpPr/>
              <p:nvPr/>
            </p:nvGrpSpPr>
            <p:grpSpPr>
              <a:xfrm>
                <a:off x="2361284" y="1414131"/>
                <a:ext cx="130641" cy="344093"/>
                <a:chOff x="3756026" y="425451"/>
                <a:chExt cx="1630363" cy="4294187"/>
              </a:xfrm>
              <a:grpFill/>
            </p:grpSpPr>
            <p:sp>
              <p:nvSpPr>
                <p:cNvPr id="39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4" name="Group 3803"/>
              <p:cNvGrpSpPr/>
              <p:nvPr/>
            </p:nvGrpSpPr>
            <p:grpSpPr>
              <a:xfrm>
                <a:off x="2495551" y="1414131"/>
                <a:ext cx="130641" cy="344093"/>
                <a:chOff x="3756026" y="425451"/>
                <a:chExt cx="1630363" cy="4294187"/>
              </a:xfrm>
              <a:grpFill/>
            </p:grpSpPr>
            <p:sp>
              <p:nvSpPr>
                <p:cNvPr id="395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5" name="Group 3804"/>
              <p:cNvGrpSpPr/>
              <p:nvPr/>
            </p:nvGrpSpPr>
            <p:grpSpPr>
              <a:xfrm>
                <a:off x="2629818" y="1414131"/>
                <a:ext cx="130641" cy="344093"/>
                <a:chOff x="3756026" y="425451"/>
                <a:chExt cx="1630363" cy="4294187"/>
              </a:xfrm>
              <a:grpFill/>
            </p:grpSpPr>
            <p:sp>
              <p:nvSpPr>
                <p:cNvPr id="395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6" name="Group 3805"/>
              <p:cNvGrpSpPr/>
              <p:nvPr/>
            </p:nvGrpSpPr>
            <p:grpSpPr>
              <a:xfrm>
                <a:off x="2764085" y="1414131"/>
                <a:ext cx="130641" cy="344093"/>
                <a:chOff x="3756026" y="425451"/>
                <a:chExt cx="1630363" cy="4294187"/>
              </a:xfrm>
              <a:grpFill/>
            </p:grpSpPr>
            <p:sp>
              <p:nvSpPr>
                <p:cNvPr id="394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7" name="Group 3806"/>
              <p:cNvGrpSpPr/>
              <p:nvPr/>
            </p:nvGrpSpPr>
            <p:grpSpPr>
              <a:xfrm>
                <a:off x="2898352" y="1414131"/>
                <a:ext cx="130641" cy="344093"/>
                <a:chOff x="3756026" y="425451"/>
                <a:chExt cx="1630363" cy="4294187"/>
              </a:xfrm>
              <a:grpFill/>
            </p:grpSpPr>
            <p:sp>
              <p:nvSpPr>
                <p:cNvPr id="394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8" name="Group 3807"/>
              <p:cNvGrpSpPr/>
              <p:nvPr/>
            </p:nvGrpSpPr>
            <p:grpSpPr>
              <a:xfrm>
                <a:off x="3032619" y="1414131"/>
                <a:ext cx="130641" cy="344093"/>
                <a:chOff x="3756026" y="425451"/>
                <a:chExt cx="1630363" cy="4294187"/>
              </a:xfrm>
              <a:grpFill/>
            </p:grpSpPr>
            <p:sp>
              <p:nvSpPr>
                <p:cNvPr id="394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09" name="Group 3808"/>
              <p:cNvGrpSpPr/>
              <p:nvPr/>
            </p:nvGrpSpPr>
            <p:grpSpPr>
              <a:xfrm>
                <a:off x="3166886" y="1414131"/>
                <a:ext cx="130641" cy="344093"/>
                <a:chOff x="3756026" y="425451"/>
                <a:chExt cx="1630363" cy="4294187"/>
              </a:xfrm>
              <a:grpFill/>
            </p:grpSpPr>
            <p:sp>
              <p:nvSpPr>
                <p:cNvPr id="394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0" name="Group 3809"/>
              <p:cNvGrpSpPr/>
              <p:nvPr/>
            </p:nvGrpSpPr>
            <p:grpSpPr>
              <a:xfrm>
                <a:off x="3301153" y="1414131"/>
                <a:ext cx="130641" cy="344093"/>
                <a:chOff x="3756026" y="425451"/>
                <a:chExt cx="1630363" cy="4294187"/>
              </a:xfrm>
              <a:grpFill/>
            </p:grpSpPr>
            <p:sp>
              <p:nvSpPr>
                <p:cNvPr id="394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1" name="Group 3810"/>
              <p:cNvGrpSpPr/>
              <p:nvPr/>
            </p:nvGrpSpPr>
            <p:grpSpPr>
              <a:xfrm>
                <a:off x="3435420" y="1414131"/>
                <a:ext cx="130641" cy="344093"/>
                <a:chOff x="3756026" y="425451"/>
                <a:chExt cx="1630363" cy="4294187"/>
              </a:xfrm>
              <a:grpFill/>
            </p:grpSpPr>
            <p:sp>
              <p:nvSpPr>
                <p:cNvPr id="393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2" name="Group 3811"/>
              <p:cNvGrpSpPr/>
              <p:nvPr/>
            </p:nvGrpSpPr>
            <p:grpSpPr>
              <a:xfrm>
                <a:off x="3569687" y="1414131"/>
                <a:ext cx="130641" cy="344093"/>
                <a:chOff x="3756026" y="425451"/>
                <a:chExt cx="1630363" cy="4294187"/>
              </a:xfrm>
              <a:grpFill/>
            </p:grpSpPr>
            <p:sp>
              <p:nvSpPr>
                <p:cNvPr id="393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3" name="Group 3812"/>
              <p:cNvGrpSpPr/>
              <p:nvPr/>
            </p:nvGrpSpPr>
            <p:grpSpPr>
              <a:xfrm>
                <a:off x="3703954" y="1414131"/>
                <a:ext cx="130641" cy="344093"/>
                <a:chOff x="3756026" y="425451"/>
                <a:chExt cx="1630363" cy="4294187"/>
              </a:xfrm>
              <a:grpFill/>
            </p:grpSpPr>
            <p:sp>
              <p:nvSpPr>
                <p:cNvPr id="393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4" name="Group 3813"/>
              <p:cNvGrpSpPr/>
              <p:nvPr/>
            </p:nvGrpSpPr>
            <p:grpSpPr>
              <a:xfrm>
                <a:off x="3838221" y="1414131"/>
                <a:ext cx="130641" cy="344093"/>
                <a:chOff x="3756026" y="425451"/>
                <a:chExt cx="1630363" cy="4294187"/>
              </a:xfrm>
              <a:grpFill/>
            </p:grpSpPr>
            <p:sp>
              <p:nvSpPr>
                <p:cNvPr id="393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5" name="Group 3814"/>
              <p:cNvGrpSpPr/>
              <p:nvPr/>
            </p:nvGrpSpPr>
            <p:grpSpPr>
              <a:xfrm>
                <a:off x="3972488" y="1414131"/>
                <a:ext cx="130641" cy="344093"/>
                <a:chOff x="3756026" y="425451"/>
                <a:chExt cx="1630363" cy="4294187"/>
              </a:xfrm>
              <a:grpFill/>
            </p:grpSpPr>
            <p:sp>
              <p:nvSpPr>
                <p:cNvPr id="393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6" name="Group 3815"/>
              <p:cNvGrpSpPr/>
              <p:nvPr/>
            </p:nvGrpSpPr>
            <p:grpSpPr>
              <a:xfrm>
                <a:off x="4106755" y="1414131"/>
                <a:ext cx="130641" cy="344093"/>
                <a:chOff x="3756026" y="425451"/>
                <a:chExt cx="1630363" cy="4294187"/>
              </a:xfrm>
              <a:grpFill/>
            </p:grpSpPr>
            <p:sp>
              <p:nvSpPr>
                <p:cNvPr id="392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7" name="Group 3816"/>
              <p:cNvGrpSpPr/>
              <p:nvPr/>
            </p:nvGrpSpPr>
            <p:grpSpPr>
              <a:xfrm>
                <a:off x="4241022" y="1414131"/>
                <a:ext cx="130641" cy="344093"/>
                <a:chOff x="3756026" y="425451"/>
                <a:chExt cx="1630363" cy="4294187"/>
              </a:xfrm>
              <a:grpFill/>
            </p:grpSpPr>
            <p:sp>
              <p:nvSpPr>
                <p:cNvPr id="392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8" name="Group 3817"/>
              <p:cNvGrpSpPr/>
              <p:nvPr/>
            </p:nvGrpSpPr>
            <p:grpSpPr>
              <a:xfrm>
                <a:off x="4375289" y="1414131"/>
                <a:ext cx="130641" cy="344093"/>
                <a:chOff x="3756026" y="425451"/>
                <a:chExt cx="1630363" cy="4294187"/>
              </a:xfrm>
              <a:grpFill/>
            </p:grpSpPr>
            <p:sp>
              <p:nvSpPr>
                <p:cNvPr id="392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19" name="Group 3818"/>
              <p:cNvGrpSpPr/>
              <p:nvPr/>
            </p:nvGrpSpPr>
            <p:grpSpPr>
              <a:xfrm>
                <a:off x="4509556" y="1414131"/>
                <a:ext cx="130641" cy="344093"/>
                <a:chOff x="3756026" y="425451"/>
                <a:chExt cx="1630363" cy="4294187"/>
              </a:xfrm>
              <a:grpFill/>
            </p:grpSpPr>
            <p:sp>
              <p:nvSpPr>
                <p:cNvPr id="392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0" name="Group 3819"/>
              <p:cNvGrpSpPr/>
              <p:nvPr/>
            </p:nvGrpSpPr>
            <p:grpSpPr>
              <a:xfrm>
                <a:off x="4643823" y="1414131"/>
                <a:ext cx="130641" cy="344093"/>
                <a:chOff x="3756026" y="425451"/>
                <a:chExt cx="1630363" cy="4294187"/>
              </a:xfrm>
              <a:grpFill/>
            </p:grpSpPr>
            <p:sp>
              <p:nvSpPr>
                <p:cNvPr id="392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1" name="Group 3820"/>
              <p:cNvGrpSpPr/>
              <p:nvPr/>
            </p:nvGrpSpPr>
            <p:grpSpPr>
              <a:xfrm>
                <a:off x="4778090" y="1414131"/>
                <a:ext cx="130641" cy="344093"/>
                <a:chOff x="3756026" y="425451"/>
                <a:chExt cx="1630363" cy="4294187"/>
              </a:xfrm>
              <a:grpFill/>
            </p:grpSpPr>
            <p:sp>
              <p:nvSpPr>
                <p:cNvPr id="391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2" name="Group 3821"/>
              <p:cNvGrpSpPr/>
              <p:nvPr/>
            </p:nvGrpSpPr>
            <p:grpSpPr>
              <a:xfrm>
                <a:off x="4912357" y="1414131"/>
                <a:ext cx="130641" cy="344093"/>
                <a:chOff x="3756026" y="425451"/>
                <a:chExt cx="1630363" cy="4294187"/>
              </a:xfrm>
              <a:grpFill/>
            </p:grpSpPr>
            <p:sp>
              <p:nvSpPr>
                <p:cNvPr id="391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3" name="Group 3822"/>
              <p:cNvGrpSpPr/>
              <p:nvPr/>
            </p:nvGrpSpPr>
            <p:grpSpPr>
              <a:xfrm>
                <a:off x="5046624" y="1414131"/>
                <a:ext cx="130641" cy="344093"/>
                <a:chOff x="3756026" y="425451"/>
                <a:chExt cx="1630363" cy="4294187"/>
              </a:xfrm>
              <a:grpFill/>
            </p:grpSpPr>
            <p:sp>
              <p:nvSpPr>
                <p:cNvPr id="391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4" name="Group 3823"/>
              <p:cNvGrpSpPr/>
              <p:nvPr/>
            </p:nvGrpSpPr>
            <p:grpSpPr>
              <a:xfrm>
                <a:off x="5180891" y="1414131"/>
                <a:ext cx="130641" cy="344093"/>
                <a:chOff x="3756026" y="425451"/>
                <a:chExt cx="1630363" cy="4294187"/>
              </a:xfrm>
              <a:grpFill/>
            </p:grpSpPr>
            <p:sp>
              <p:nvSpPr>
                <p:cNvPr id="391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5" name="Group 3824"/>
              <p:cNvGrpSpPr/>
              <p:nvPr/>
            </p:nvGrpSpPr>
            <p:grpSpPr>
              <a:xfrm>
                <a:off x="5315158" y="1414131"/>
                <a:ext cx="130641" cy="344093"/>
                <a:chOff x="3756026" y="425451"/>
                <a:chExt cx="1630363" cy="4294187"/>
              </a:xfrm>
              <a:grpFill/>
            </p:grpSpPr>
            <p:sp>
              <p:nvSpPr>
                <p:cNvPr id="39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6" name="Group 3825"/>
              <p:cNvGrpSpPr/>
              <p:nvPr/>
            </p:nvGrpSpPr>
            <p:grpSpPr>
              <a:xfrm>
                <a:off x="5449425" y="1414131"/>
                <a:ext cx="130641" cy="344093"/>
                <a:chOff x="3756026" y="425451"/>
                <a:chExt cx="1630363" cy="4294187"/>
              </a:xfrm>
              <a:grpFill/>
            </p:grpSpPr>
            <p:sp>
              <p:nvSpPr>
                <p:cNvPr id="390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7" name="Group 3826"/>
              <p:cNvGrpSpPr/>
              <p:nvPr/>
            </p:nvGrpSpPr>
            <p:grpSpPr>
              <a:xfrm>
                <a:off x="5583692" y="1414131"/>
                <a:ext cx="130641" cy="344093"/>
                <a:chOff x="3756026" y="425451"/>
                <a:chExt cx="1630363" cy="4294187"/>
              </a:xfrm>
              <a:grpFill/>
            </p:grpSpPr>
            <p:sp>
              <p:nvSpPr>
                <p:cNvPr id="390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8" name="Group 3827"/>
              <p:cNvGrpSpPr/>
              <p:nvPr/>
            </p:nvGrpSpPr>
            <p:grpSpPr>
              <a:xfrm>
                <a:off x="5717959" y="1414131"/>
                <a:ext cx="130641" cy="344093"/>
                <a:chOff x="3756026" y="425451"/>
                <a:chExt cx="1630363" cy="4294187"/>
              </a:xfrm>
              <a:grpFill/>
            </p:grpSpPr>
            <p:sp>
              <p:nvSpPr>
                <p:cNvPr id="390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9" name="Group 3828"/>
              <p:cNvGrpSpPr/>
              <p:nvPr/>
            </p:nvGrpSpPr>
            <p:grpSpPr>
              <a:xfrm>
                <a:off x="5852226" y="1414131"/>
                <a:ext cx="130641" cy="344093"/>
                <a:chOff x="3756026" y="425451"/>
                <a:chExt cx="1630363" cy="4294187"/>
              </a:xfrm>
              <a:grpFill/>
            </p:grpSpPr>
            <p:sp>
              <p:nvSpPr>
                <p:cNvPr id="390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0" name="Group 3829"/>
              <p:cNvGrpSpPr/>
              <p:nvPr/>
            </p:nvGrpSpPr>
            <p:grpSpPr>
              <a:xfrm>
                <a:off x="5986493" y="1414131"/>
                <a:ext cx="130641" cy="344093"/>
                <a:chOff x="3756026" y="425451"/>
                <a:chExt cx="1630363" cy="4294187"/>
              </a:xfrm>
              <a:grpFill/>
            </p:grpSpPr>
            <p:sp>
              <p:nvSpPr>
                <p:cNvPr id="390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1" name="Group 3830"/>
              <p:cNvGrpSpPr/>
              <p:nvPr/>
            </p:nvGrpSpPr>
            <p:grpSpPr>
              <a:xfrm>
                <a:off x="6120760" y="1414131"/>
                <a:ext cx="130641" cy="344093"/>
                <a:chOff x="3756026" y="425451"/>
                <a:chExt cx="1630363" cy="4294187"/>
              </a:xfrm>
              <a:grpFill/>
            </p:grpSpPr>
            <p:sp>
              <p:nvSpPr>
                <p:cNvPr id="389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2" name="Group 3831"/>
              <p:cNvGrpSpPr/>
              <p:nvPr/>
            </p:nvGrpSpPr>
            <p:grpSpPr>
              <a:xfrm>
                <a:off x="6255027" y="1414131"/>
                <a:ext cx="130641" cy="344093"/>
                <a:chOff x="3756026" y="425451"/>
                <a:chExt cx="1630363" cy="4294187"/>
              </a:xfrm>
              <a:grpFill/>
            </p:grpSpPr>
            <p:sp>
              <p:nvSpPr>
                <p:cNvPr id="389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3" name="Group 3832"/>
              <p:cNvGrpSpPr/>
              <p:nvPr/>
            </p:nvGrpSpPr>
            <p:grpSpPr>
              <a:xfrm>
                <a:off x="6389294" y="1414131"/>
                <a:ext cx="130641" cy="344093"/>
                <a:chOff x="3756026" y="425451"/>
                <a:chExt cx="1630363" cy="4294187"/>
              </a:xfrm>
              <a:grpFill/>
            </p:grpSpPr>
            <p:sp>
              <p:nvSpPr>
                <p:cNvPr id="389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4" name="Group 3833"/>
              <p:cNvGrpSpPr/>
              <p:nvPr/>
            </p:nvGrpSpPr>
            <p:grpSpPr>
              <a:xfrm>
                <a:off x="6523561" y="1414131"/>
                <a:ext cx="130641" cy="344093"/>
                <a:chOff x="3756026" y="425451"/>
                <a:chExt cx="1630363" cy="4294187"/>
              </a:xfrm>
              <a:grpFill/>
            </p:grpSpPr>
            <p:sp>
              <p:nvSpPr>
                <p:cNvPr id="389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5" name="Group 3834"/>
              <p:cNvGrpSpPr/>
              <p:nvPr/>
            </p:nvGrpSpPr>
            <p:grpSpPr>
              <a:xfrm>
                <a:off x="6657828" y="1414131"/>
                <a:ext cx="130641" cy="344093"/>
                <a:chOff x="3756026" y="425451"/>
                <a:chExt cx="1630363" cy="4294187"/>
              </a:xfrm>
              <a:grpFill/>
            </p:grpSpPr>
            <p:sp>
              <p:nvSpPr>
                <p:cNvPr id="389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6" name="Group 3835"/>
              <p:cNvGrpSpPr/>
              <p:nvPr/>
            </p:nvGrpSpPr>
            <p:grpSpPr>
              <a:xfrm>
                <a:off x="6792095" y="1414131"/>
                <a:ext cx="130641" cy="344093"/>
                <a:chOff x="3756026" y="425451"/>
                <a:chExt cx="1630363" cy="4294187"/>
              </a:xfrm>
              <a:grpFill/>
            </p:grpSpPr>
            <p:sp>
              <p:nvSpPr>
                <p:cNvPr id="388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7" name="Group 3836"/>
              <p:cNvGrpSpPr/>
              <p:nvPr/>
            </p:nvGrpSpPr>
            <p:grpSpPr>
              <a:xfrm>
                <a:off x="6926362" y="1414131"/>
                <a:ext cx="130641" cy="344093"/>
                <a:chOff x="3756026" y="425451"/>
                <a:chExt cx="1630363" cy="4294187"/>
              </a:xfrm>
              <a:grpFill/>
            </p:grpSpPr>
            <p:sp>
              <p:nvSpPr>
                <p:cNvPr id="388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8" name="Group 3837"/>
              <p:cNvGrpSpPr/>
              <p:nvPr/>
            </p:nvGrpSpPr>
            <p:grpSpPr>
              <a:xfrm>
                <a:off x="7060629" y="1414131"/>
                <a:ext cx="130641" cy="344093"/>
                <a:chOff x="3756026" y="425451"/>
                <a:chExt cx="1630363" cy="4294187"/>
              </a:xfrm>
              <a:grpFill/>
            </p:grpSpPr>
            <p:sp>
              <p:nvSpPr>
                <p:cNvPr id="388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9" name="Group 3838"/>
              <p:cNvGrpSpPr/>
              <p:nvPr/>
            </p:nvGrpSpPr>
            <p:grpSpPr>
              <a:xfrm>
                <a:off x="7194896" y="1414131"/>
                <a:ext cx="130641" cy="344093"/>
                <a:chOff x="3756026" y="425451"/>
                <a:chExt cx="1630363" cy="4294187"/>
              </a:xfrm>
              <a:grpFill/>
            </p:grpSpPr>
            <p:sp>
              <p:nvSpPr>
                <p:cNvPr id="388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0" name="Group 3839"/>
              <p:cNvGrpSpPr/>
              <p:nvPr/>
            </p:nvGrpSpPr>
            <p:grpSpPr>
              <a:xfrm>
                <a:off x="7329163" y="1414131"/>
                <a:ext cx="130641" cy="344093"/>
                <a:chOff x="3756026" y="425451"/>
                <a:chExt cx="1630363" cy="4294187"/>
              </a:xfrm>
              <a:grpFill/>
            </p:grpSpPr>
            <p:sp>
              <p:nvSpPr>
                <p:cNvPr id="388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1" name="Group 3840"/>
              <p:cNvGrpSpPr/>
              <p:nvPr/>
            </p:nvGrpSpPr>
            <p:grpSpPr>
              <a:xfrm>
                <a:off x="7463430" y="1414131"/>
                <a:ext cx="130641" cy="344093"/>
                <a:chOff x="3756026" y="425451"/>
                <a:chExt cx="1630363" cy="4294187"/>
              </a:xfrm>
              <a:grpFill/>
            </p:grpSpPr>
            <p:sp>
              <p:nvSpPr>
                <p:cNvPr id="387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2" name="Group 3841"/>
              <p:cNvGrpSpPr/>
              <p:nvPr/>
            </p:nvGrpSpPr>
            <p:grpSpPr>
              <a:xfrm>
                <a:off x="7597697" y="1414131"/>
                <a:ext cx="130641" cy="344093"/>
                <a:chOff x="3756026" y="425451"/>
                <a:chExt cx="1630363" cy="4294187"/>
              </a:xfrm>
              <a:grpFill/>
            </p:grpSpPr>
            <p:sp>
              <p:nvSpPr>
                <p:cNvPr id="387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3" name="Group 3842"/>
              <p:cNvGrpSpPr/>
              <p:nvPr/>
            </p:nvGrpSpPr>
            <p:grpSpPr>
              <a:xfrm>
                <a:off x="7731964" y="1414131"/>
                <a:ext cx="130641" cy="344093"/>
                <a:chOff x="3756026" y="425451"/>
                <a:chExt cx="1630363" cy="4294187"/>
              </a:xfrm>
              <a:grpFill/>
            </p:grpSpPr>
            <p:sp>
              <p:nvSpPr>
                <p:cNvPr id="387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4" name="Group 3843"/>
              <p:cNvGrpSpPr/>
              <p:nvPr/>
            </p:nvGrpSpPr>
            <p:grpSpPr>
              <a:xfrm>
                <a:off x="7866231" y="1414131"/>
                <a:ext cx="130641" cy="344093"/>
                <a:chOff x="3756026" y="425451"/>
                <a:chExt cx="1630363" cy="4294187"/>
              </a:xfrm>
              <a:grpFill/>
            </p:grpSpPr>
            <p:sp>
              <p:nvSpPr>
                <p:cNvPr id="387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5" name="Group 3844"/>
              <p:cNvGrpSpPr/>
              <p:nvPr/>
            </p:nvGrpSpPr>
            <p:grpSpPr>
              <a:xfrm>
                <a:off x="8000498" y="1414131"/>
                <a:ext cx="130641" cy="344093"/>
                <a:chOff x="3756026" y="425451"/>
                <a:chExt cx="1630363" cy="4294187"/>
              </a:xfrm>
              <a:grpFill/>
            </p:grpSpPr>
            <p:sp>
              <p:nvSpPr>
                <p:cNvPr id="387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6" name="Group 3845"/>
              <p:cNvGrpSpPr/>
              <p:nvPr/>
            </p:nvGrpSpPr>
            <p:grpSpPr>
              <a:xfrm>
                <a:off x="8134765" y="1414131"/>
                <a:ext cx="130641" cy="344093"/>
                <a:chOff x="3756026" y="425451"/>
                <a:chExt cx="1630363" cy="4294187"/>
              </a:xfrm>
              <a:grpFill/>
            </p:grpSpPr>
            <p:sp>
              <p:nvSpPr>
                <p:cNvPr id="386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7" name="Group 3846"/>
              <p:cNvGrpSpPr/>
              <p:nvPr/>
            </p:nvGrpSpPr>
            <p:grpSpPr>
              <a:xfrm>
                <a:off x="8269032" y="1414131"/>
                <a:ext cx="130641" cy="344093"/>
                <a:chOff x="3756026" y="425451"/>
                <a:chExt cx="1630363" cy="4294187"/>
              </a:xfrm>
              <a:grpFill/>
            </p:grpSpPr>
            <p:sp>
              <p:nvSpPr>
                <p:cNvPr id="38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8" name="Group 3847"/>
              <p:cNvGrpSpPr/>
              <p:nvPr/>
            </p:nvGrpSpPr>
            <p:grpSpPr>
              <a:xfrm>
                <a:off x="8403299" y="1414131"/>
                <a:ext cx="130641" cy="344093"/>
                <a:chOff x="3756026" y="425451"/>
                <a:chExt cx="1630363" cy="4294187"/>
              </a:xfrm>
              <a:grpFill/>
            </p:grpSpPr>
            <p:sp>
              <p:nvSpPr>
                <p:cNvPr id="386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9" name="Group 3848"/>
              <p:cNvGrpSpPr/>
              <p:nvPr/>
            </p:nvGrpSpPr>
            <p:grpSpPr>
              <a:xfrm>
                <a:off x="8537566" y="1414131"/>
                <a:ext cx="130641" cy="344093"/>
                <a:chOff x="3756026" y="425451"/>
                <a:chExt cx="1630363" cy="4294187"/>
              </a:xfrm>
              <a:grpFill/>
            </p:grpSpPr>
            <p:sp>
              <p:nvSpPr>
                <p:cNvPr id="3862"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50" name="Group 3849"/>
              <p:cNvGrpSpPr/>
              <p:nvPr/>
            </p:nvGrpSpPr>
            <p:grpSpPr>
              <a:xfrm>
                <a:off x="8671833" y="1414131"/>
                <a:ext cx="130641" cy="344093"/>
                <a:chOff x="3756026" y="425451"/>
                <a:chExt cx="1630363" cy="4294187"/>
              </a:xfrm>
              <a:grpFill/>
            </p:grpSpPr>
            <p:sp>
              <p:nvSpPr>
                <p:cNvPr id="386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1"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51" name="Group 3850"/>
              <p:cNvGrpSpPr/>
              <p:nvPr/>
            </p:nvGrpSpPr>
            <p:grpSpPr>
              <a:xfrm>
                <a:off x="8806100" y="1414131"/>
                <a:ext cx="130641" cy="344093"/>
                <a:chOff x="3756026" y="425451"/>
                <a:chExt cx="1630363" cy="4294187"/>
              </a:xfrm>
              <a:grpFill/>
            </p:grpSpPr>
            <p:sp>
              <p:nvSpPr>
                <p:cNvPr id="385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52" name="Group 3851"/>
              <p:cNvGrpSpPr/>
              <p:nvPr/>
            </p:nvGrpSpPr>
            <p:grpSpPr>
              <a:xfrm>
                <a:off x="8940367" y="1414131"/>
                <a:ext cx="130641" cy="344093"/>
                <a:chOff x="3756026" y="425451"/>
                <a:chExt cx="1630363" cy="4294187"/>
              </a:xfrm>
              <a:grpFill/>
            </p:grpSpPr>
            <p:sp>
              <p:nvSpPr>
                <p:cNvPr id="385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53" name="Group 3852"/>
              <p:cNvGrpSpPr/>
              <p:nvPr/>
            </p:nvGrpSpPr>
            <p:grpSpPr>
              <a:xfrm>
                <a:off x="9074610" y="1414131"/>
                <a:ext cx="130641" cy="344093"/>
                <a:chOff x="3756026" y="425451"/>
                <a:chExt cx="1630363" cy="4294187"/>
              </a:xfrm>
              <a:grpFill/>
            </p:grpSpPr>
            <p:sp>
              <p:nvSpPr>
                <p:cNvPr id="3854"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5"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3992" name="Group 3991"/>
            <p:cNvGrpSpPr/>
            <p:nvPr/>
          </p:nvGrpSpPr>
          <p:grpSpPr>
            <a:xfrm>
              <a:off x="-95803" y="4636094"/>
              <a:ext cx="9392203" cy="344093"/>
              <a:chOff x="-95803" y="1776440"/>
              <a:chExt cx="9392203" cy="344093"/>
            </a:xfrm>
            <a:grpFill/>
          </p:grpSpPr>
          <p:grpSp>
            <p:nvGrpSpPr>
              <p:cNvPr id="3993" name="Group 3992"/>
              <p:cNvGrpSpPr/>
              <p:nvPr/>
            </p:nvGrpSpPr>
            <p:grpSpPr>
              <a:xfrm>
                <a:off x="35627" y="1776440"/>
                <a:ext cx="130641" cy="344093"/>
                <a:chOff x="3756026" y="425451"/>
                <a:chExt cx="1630363" cy="4294187"/>
              </a:xfrm>
              <a:grpFill/>
            </p:grpSpPr>
            <p:sp>
              <p:nvSpPr>
                <p:cNvPr id="420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94" name="Group 3993"/>
              <p:cNvGrpSpPr/>
              <p:nvPr/>
            </p:nvGrpSpPr>
            <p:grpSpPr>
              <a:xfrm>
                <a:off x="169894" y="1776440"/>
                <a:ext cx="130641" cy="344093"/>
                <a:chOff x="3756026" y="425451"/>
                <a:chExt cx="1630363" cy="4294187"/>
              </a:xfrm>
              <a:grpFill/>
            </p:grpSpPr>
            <p:sp>
              <p:nvSpPr>
                <p:cNvPr id="41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95" name="Group 3994"/>
              <p:cNvGrpSpPr/>
              <p:nvPr/>
            </p:nvGrpSpPr>
            <p:grpSpPr>
              <a:xfrm>
                <a:off x="304161" y="1776440"/>
                <a:ext cx="130641" cy="344093"/>
                <a:chOff x="3756026" y="425451"/>
                <a:chExt cx="1630363" cy="4294187"/>
              </a:xfrm>
              <a:grpFill/>
            </p:grpSpPr>
            <p:sp>
              <p:nvSpPr>
                <p:cNvPr id="41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96" name="Group 3995"/>
              <p:cNvGrpSpPr/>
              <p:nvPr/>
            </p:nvGrpSpPr>
            <p:grpSpPr>
              <a:xfrm>
                <a:off x="438428" y="1776440"/>
                <a:ext cx="130641" cy="344093"/>
                <a:chOff x="3756026" y="425451"/>
                <a:chExt cx="1630363" cy="4294187"/>
              </a:xfrm>
              <a:grpFill/>
            </p:grpSpPr>
            <p:sp>
              <p:nvSpPr>
                <p:cNvPr id="419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97" name="Group 3996"/>
              <p:cNvGrpSpPr/>
              <p:nvPr/>
            </p:nvGrpSpPr>
            <p:grpSpPr>
              <a:xfrm>
                <a:off x="572695" y="1776440"/>
                <a:ext cx="130641" cy="344093"/>
                <a:chOff x="3756026" y="425451"/>
                <a:chExt cx="1630363" cy="4294187"/>
              </a:xfrm>
              <a:grpFill/>
            </p:grpSpPr>
            <p:sp>
              <p:nvSpPr>
                <p:cNvPr id="41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98" name="Group 3997"/>
              <p:cNvGrpSpPr/>
              <p:nvPr/>
            </p:nvGrpSpPr>
            <p:grpSpPr>
              <a:xfrm>
                <a:off x="706962" y="1776440"/>
                <a:ext cx="130641" cy="344093"/>
                <a:chOff x="3756026" y="425451"/>
                <a:chExt cx="1630363" cy="4294187"/>
              </a:xfrm>
              <a:grpFill/>
            </p:grpSpPr>
            <p:sp>
              <p:nvSpPr>
                <p:cNvPr id="41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99" name="Group 3998"/>
              <p:cNvGrpSpPr/>
              <p:nvPr/>
            </p:nvGrpSpPr>
            <p:grpSpPr>
              <a:xfrm>
                <a:off x="841229" y="1776440"/>
                <a:ext cx="130641" cy="344093"/>
                <a:chOff x="3756026" y="425451"/>
                <a:chExt cx="1630363" cy="4294187"/>
              </a:xfrm>
              <a:grpFill/>
            </p:grpSpPr>
            <p:sp>
              <p:nvSpPr>
                <p:cNvPr id="418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0" name="Group 3999"/>
              <p:cNvGrpSpPr/>
              <p:nvPr/>
            </p:nvGrpSpPr>
            <p:grpSpPr>
              <a:xfrm>
                <a:off x="975496" y="1776440"/>
                <a:ext cx="130641" cy="344093"/>
                <a:chOff x="3756026" y="425451"/>
                <a:chExt cx="1630363" cy="4294187"/>
              </a:xfrm>
              <a:grpFill/>
            </p:grpSpPr>
            <p:sp>
              <p:nvSpPr>
                <p:cNvPr id="41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1" name="Group 4000"/>
              <p:cNvGrpSpPr/>
              <p:nvPr/>
            </p:nvGrpSpPr>
            <p:grpSpPr>
              <a:xfrm>
                <a:off x="1109763" y="1776440"/>
                <a:ext cx="130641" cy="344093"/>
                <a:chOff x="3756026" y="425451"/>
                <a:chExt cx="1630363" cy="4294187"/>
              </a:xfrm>
              <a:grpFill/>
            </p:grpSpPr>
            <p:sp>
              <p:nvSpPr>
                <p:cNvPr id="41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2" name="Group 4001"/>
              <p:cNvGrpSpPr/>
              <p:nvPr/>
            </p:nvGrpSpPr>
            <p:grpSpPr>
              <a:xfrm>
                <a:off x="1244030" y="1776440"/>
                <a:ext cx="130641" cy="344093"/>
                <a:chOff x="3756026" y="425451"/>
                <a:chExt cx="1630363" cy="4294187"/>
              </a:xfrm>
              <a:grpFill/>
            </p:grpSpPr>
            <p:sp>
              <p:nvSpPr>
                <p:cNvPr id="418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3" name="Group 4002"/>
              <p:cNvGrpSpPr/>
              <p:nvPr/>
            </p:nvGrpSpPr>
            <p:grpSpPr>
              <a:xfrm>
                <a:off x="1378297" y="1776440"/>
                <a:ext cx="130641" cy="344093"/>
                <a:chOff x="3756026" y="425451"/>
                <a:chExt cx="1630363" cy="4294187"/>
              </a:xfrm>
              <a:grpFill/>
            </p:grpSpPr>
            <p:sp>
              <p:nvSpPr>
                <p:cNvPr id="41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4" name="Group 4003"/>
              <p:cNvGrpSpPr/>
              <p:nvPr/>
            </p:nvGrpSpPr>
            <p:grpSpPr>
              <a:xfrm>
                <a:off x="1512564" y="1776440"/>
                <a:ext cx="130641" cy="344093"/>
                <a:chOff x="3756026" y="425451"/>
                <a:chExt cx="1630363" cy="4294187"/>
              </a:xfrm>
              <a:grpFill/>
            </p:grpSpPr>
            <p:sp>
              <p:nvSpPr>
                <p:cNvPr id="41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5" name="Group 4004"/>
              <p:cNvGrpSpPr/>
              <p:nvPr/>
            </p:nvGrpSpPr>
            <p:grpSpPr>
              <a:xfrm>
                <a:off x="1646831" y="1776440"/>
                <a:ext cx="130641" cy="344093"/>
                <a:chOff x="3756026" y="425451"/>
                <a:chExt cx="1630363" cy="4294187"/>
              </a:xfrm>
              <a:grpFill/>
            </p:grpSpPr>
            <p:sp>
              <p:nvSpPr>
                <p:cNvPr id="417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6" name="Group 4005"/>
              <p:cNvGrpSpPr/>
              <p:nvPr/>
            </p:nvGrpSpPr>
            <p:grpSpPr>
              <a:xfrm>
                <a:off x="1781098" y="1776440"/>
                <a:ext cx="130641" cy="344093"/>
                <a:chOff x="3756026" y="425451"/>
                <a:chExt cx="1630363" cy="4294187"/>
              </a:xfrm>
              <a:grpFill/>
            </p:grpSpPr>
            <p:sp>
              <p:nvSpPr>
                <p:cNvPr id="41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7" name="Group 4006"/>
              <p:cNvGrpSpPr/>
              <p:nvPr/>
            </p:nvGrpSpPr>
            <p:grpSpPr>
              <a:xfrm>
                <a:off x="1915365" y="1776440"/>
                <a:ext cx="130641" cy="344093"/>
                <a:chOff x="3756026" y="425451"/>
                <a:chExt cx="1630363" cy="4294187"/>
              </a:xfrm>
              <a:grpFill/>
            </p:grpSpPr>
            <p:sp>
              <p:nvSpPr>
                <p:cNvPr id="41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8" name="Group 4007"/>
              <p:cNvGrpSpPr/>
              <p:nvPr/>
            </p:nvGrpSpPr>
            <p:grpSpPr>
              <a:xfrm>
                <a:off x="2049632" y="1776440"/>
                <a:ext cx="130641" cy="344093"/>
                <a:chOff x="3756026" y="425451"/>
                <a:chExt cx="1630363" cy="4294187"/>
              </a:xfrm>
              <a:grpFill/>
            </p:grpSpPr>
            <p:sp>
              <p:nvSpPr>
                <p:cNvPr id="417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09" name="Group 4008"/>
              <p:cNvGrpSpPr/>
              <p:nvPr/>
            </p:nvGrpSpPr>
            <p:grpSpPr>
              <a:xfrm>
                <a:off x="2183899" y="1776440"/>
                <a:ext cx="130641" cy="344093"/>
                <a:chOff x="3756026" y="425451"/>
                <a:chExt cx="1630363" cy="4294187"/>
              </a:xfrm>
              <a:grpFill/>
            </p:grpSpPr>
            <p:sp>
              <p:nvSpPr>
                <p:cNvPr id="41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0" name="Group 4009"/>
              <p:cNvGrpSpPr/>
              <p:nvPr/>
            </p:nvGrpSpPr>
            <p:grpSpPr>
              <a:xfrm>
                <a:off x="2318166" y="1776440"/>
                <a:ext cx="130641" cy="344093"/>
                <a:chOff x="3756026" y="425451"/>
                <a:chExt cx="1630363" cy="4294187"/>
              </a:xfrm>
              <a:grpFill/>
            </p:grpSpPr>
            <p:sp>
              <p:nvSpPr>
                <p:cNvPr id="41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1" name="Group 4010"/>
              <p:cNvGrpSpPr/>
              <p:nvPr/>
            </p:nvGrpSpPr>
            <p:grpSpPr>
              <a:xfrm>
                <a:off x="2452433" y="1776440"/>
                <a:ext cx="130641" cy="344093"/>
                <a:chOff x="3756026" y="425451"/>
                <a:chExt cx="1630363" cy="4294187"/>
              </a:xfrm>
              <a:grpFill/>
            </p:grpSpPr>
            <p:sp>
              <p:nvSpPr>
                <p:cNvPr id="416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2" name="Group 4011"/>
              <p:cNvGrpSpPr/>
              <p:nvPr/>
            </p:nvGrpSpPr>
            <p:grpSpPr>
              <a:xfrm>
                <a:off x="2586700" y="1776440"/>
                <a:ext cx="130641" cy="344093"/>
                <a:chOff x="3756026" y="425451"/>
                <a:chExt cx="1630363" cy="4294187"/>
              </a:xfrm>
              <a:grpFill/>
            </p:grpSpPr>
            <p:sp>
              <p:nvSpPr>
                <p:cNvPr id="41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3" name="Group 4012"/>
              <p:cNvGrpSpPr/>
              <p:nvPr/>
            </p:nvGrpSpPr>
            <p:grpSpPr>
              <a:xfrm>
                <a:off x="2720967" y="1776440"/>
                <a:ext cx="130641" cy="344093"/>
                <a:chOff x="3756026" y="425451"/>
                <a:chExt cx="1630363" cy="4294187"/>
              </a:xfrm>
              <a:grpFill/>
            </p:grpSpPr>
            <p:sp>
              <p:nvSpPr>
                <p:cNvPr id="416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4" name="Group 4013"/>
              <p:cNvGrpSpPr/>
              <p:nvPr/>
            </p:nvGrpSpPr>
            <p:grpSpPr>
              <a:xfrm>
                <a:off x="2855234" y="1776440"/>
                <a:ext cx="130641" cy="344093"/>
                <a:chOff x="3756026" y="425451"/>
                <a:chExt cx="1630363" cy="4294187"/>
              </a:xfrm>
              <a:grpFill/>
            </p:grpSpPr>
            <p:sp>
              <p:nvSpPr>
                <p:cNvPr id="415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5" name="Group 4014"/>
              <p:cNvGrpSpPr/>
              <p:nvPr/>
            </p:nvGrpSpPr>
            <p:grpSpPr>
              <a:xfrm>
                <a:off x="2989501" y="1776440"/>
                <a:ext cx="130641" cy="344093"/>
                <a:chOff x="3756026" y="425451"/>
                <a:chExt cx="1630363" cy="4294187"/>
              </a:xfrm>
              <a:grpFill/>
            </p:grpSpPr>
            <p:sp>
              <p:nvSpPr>
                <p:cNvPr id="415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6" name="Group 4015"/>
              <p:cNvGrpSpPr/>
              <p:nvPr/>
            </p:nvGrpSpPr>
            <p:grpSpPr>
              <a:xfrm>
                <a:off x="3123768" y="1776440"/>
                <a:ext cx="130641" cy="344093"/>
                <a:chOff x="3756026" y="425451"/>
                <a:chExt cx="1630363" cy="4294187"/>
              </a:xfrm>
              <a:grpFill/>
            </p:grpSpPr>
            <p:sp>
              <p:nvSpPr>
                <p:cNvPr id="415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7" name="Group 4016"/>
              <p:cNvGrpSpPr/>
              <p:nvPr/>
            </p:nvGrpSpPr>
            <p:grpSpPr>
              <a:xfrm>
                <a:off x="3258035" y="1776440"/>
                <a:ext cx="130641" cy="344093"/>
                <a:chOff x="3756026" y="425451"/>
                <a:chExt cx="1630363" cy="4294187"/>
              </a:xfrm>
              <a:grpFill/>
            </p:grpSpPr>
            <p:sp>
              <p:nvSpPr>
                <p:cNvPr id="415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8" name="Group 4017"/>
              <p:cNvGrpSpPr/>
              <p:nvPr/>
            </p:nvGrpSpPr>
            <p:grpSpPr>
              <a:xfrm>
                <a:off x="3392302" y="1776440"/>
                <a:ext cx="130641" cy="344093"/>
                <a:chOff x="3756026" y="425451"/>
                <a:chExt cx="1630363" cy="4294187"/>
              </a:xfrm>
              <a:grpFill/>
            </p:grpSpPr>
            <p:sp>
              <p:nvSpPr>
                <p:cNvPr id="415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19" name="Group 4018"/>
              <p:cNvGrpSpPr/>
              <p:nvPr/>
            </p:nvGrpSpPr>
            <p:grpSpPr>
              <a:xfrm>
                <a:off x="3526569" y="1776440"/>
                <a:ext cx="130641" cy="344093"/>
                <a:chOff x="3756026" y="425451"/>
                <a:chExt cx="1630363" cy="4294187"/>
              </a:xfrm>
              <a:grpFill/>
            </p:grpSpPr>
            <p:sp>
              <p:nvSpPr>
                <p:cNvPr id="414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0" name="Group 4019"/>
              <p:cNvGrpSpPr/>
              <p:nvPr/>
            </p:nvGrpSpPr>
            <p:grpSpPr>
              <a:xfrm>
                <a:off x="3660836" y="1776440"/>
                <a:ext cx="130641" cy="344093"/>
                <a:chOff x="3756026" y="425451"/>
                <a:chExt cx="1630363" cy="4294187"/>
              </a:xfrm>
              <a:grpFill/>
            </p:grpSpPr>
            <p:sp>
              <p:nvSpPr>
                <p:cNvPr id="414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1" name="Group 4020"/>
              <p:cNvGrpSpPr/>
              <p:nvPr/>
            </p:nvGrpSpPr>
            <p:grpSpPr>
              <a:xfrm>
                <a:off x="3795103" y="1776440"/>
                <a:ext cx="130641" cy="344093"/>
                <a:chOff x="3756026" y="425451"/>
                <a:chExt cx="1630363" cy="4294187"/>
              </a:xfrm>
              <a:grpFill/>
            </p:grpSpPr>
            <p:sp>
              <p:nvSpPr>
                <p:cNvPr id="414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2" name="Group 4021"/>
              <p:cNvGrpSpPr/>
              <p:nvPr/>
            </p:nvGrpSpPr>
            <p:grpSpPr>
              <a:xfrm>
                <a:off x="3929370" y="1776440"/>
                <a:ext cx="130641" cy="344093"/>
                <a:chOff x="3756026" y="425451"/>
                <a:chExt cx="1630363" cy="4294187"/>
              </a:xfrm>
              <a:grpFill/>
            </p:grpSpPr>
            <p:sp>
              <p:nvSpPr>
                <p:cNvPr id="414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3" name="Group 4022"/>
              <p:cNvGrpSpPr/>
              <p:nvPr/>
            </p:nvGrpSpPr>
            <p:grpSpPr>
              <a:xfrm>
                <a:off x="4063637" y="1776440"/>
                <a:ext cx="130641" cy="344093"/>
                <a:chOff x="3756026" y="425451"/>
                <a:chExt cx="1630363" cy="4294187"/>
              </a:xfrm>
              <a:grpFill/>
            </p:grpSpPr>
            <p:sp>
              <p:nvSpPr>
                <p:cNvPr id="414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4" name="Group 4023"/>
              <p:cNvGrpSpPr/>
              <p:nvPr/>
            </p:nvGrpSpPr>
            <p:grpSpPr>
              <a:xfrm>
                <a:off x="4197904" y="1776440"/>
                <a:ext cx="130641" cy="344093"/>
                <a:chOff x="3756026" y="425451"/>
                <a:chExt cx="1630363" cy="4294187"/>
              </a:xfrm>
              <a:grpFill/>
            </p:grpSpPr>
            <p:sp>
              <p:nvSpPr>
                <p:cNvPr id="413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5" name="Group 4024"/>
              <p:cNvGrpSpPr/>
              <p:nvPr/>
            </p:nvGrpSpPr>
            <p:grpSpPr>
              <a:xfrm>
                <a:off x="4332171" y="1776440"/>
                <a:ext cx="130641" cy="344093"/>
                <a:chOff x="3756026" y="425451"/>
                <a:chExt cx="1630363" cy="4294187"/>
              </a:xfrm>
              <a:grpFill/>
            </p:grpSpPr>
            <p:sp>
              <p:nvSpPr>
                <p:cNvPr id="413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6" name="Group 4025"/>
              <p:cNvGrpSpPr/>
              <p:nvPr/>
            </p:nvGrpSpPr>
            <p:grpSpPr>
              <a:xfrm>
                <a:off x="4466438" y="1776440"/>
                <a:ext cx="130641" cy="344093"/>
                <a:chOff x="3756026" y="425451"/>
                <a:chExt cx="1630363" cy="4294187"/>
              </a:xfrm>
              <a:grpFill/>
            </p:grpSpPr>
            <p:sp>
              <p:nvSpPr>
                <p:cNvPr id="413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7" name="Group 4026"/>
              <p:cNvGrpSpPr/>
              <p:nvPr/>
            </p:nvGrpSpPr>
            <p:grpSpPr>
              <a:xfrm>
                <a:off x="4600705" y="1776440"/>
                <a:ext cx="130641" cy="344093"/>
                <a:chOff x="3756026" y="425451"/>
                <a:chExt cx="1630363" cy="4294187"/>
              </a:xfrm>
              <a:grpFill/>
            </p:grpSpPr>
            <p:sp>
              <p:nvSpPr>
                <p:cNvPr id="413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8" name="Group 4027"/>
              <p:cNvGrpSpPr/>
              <p:nvPr/>
            </p:nvGrpSpPr>
            <p:grpSpPr>
              <a:xfrm>
                <a:off x="4734972" y="1776440"/>
                <a:ext cx="130641" cy="344093"/>
                <a:chOff x="3756026" y="425451"/>
                <a:chExt cx="1630363" cy="4294187"/>
              </a:xfrm>
              <a:grpFill/>
            </p:grpSpPr>
            <p:sp>
              <p:nvSpPr>
                <p:cNvPr id="413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29" name="Group 4028"/>
              <p:cNvGrpSpPr/>
              <p:nvPr/>
            </p:nvGrpSpPr>
            <p:grpSpPr>
              <a:xfrm>
                <a:off x="4869239" y="1776440"/>
                <a:ext cx="130641" cy="344093"/>
                <a:chOff x="3756026" y="425451"/>
                <a:chExt cx="1630363" cy="4294187"/>
              </a:xfrm>
              <a:grpFill/>
            </p:grpSpPr>
            <p:sp>
              <p:nvSpPr>
                <p:cNvPr id="412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0" name="Group 4029"/>
              <p:cNvGrpSpPr/>
              <p:nvPr/>
            </p:nvGrpSpPr>
            <p:grpSpPr>
              <a:xfrm>
                <a:off x="5003506" y="1776440"/>
                <a:ext cx="130641" cy="344093"/>
                <a:chOff x="3756026" y="425451"/>
                <a:chExt cx="1630363" cy="4294187"/>
              </a:xfrm>
              <a:grpFill/>
            </p:grpSpPr>
            <p:sp>
              <p:nvSpPr>
                <p:cNvPr id="412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1" name="Group 4030"/>
              <p:cNvGrpSpPr/>
              <p:nvPr/>
            </p:nvGrpSpPr>
            <p:grpSpPr>
              <a:xfrm>
                <a:off x="5137773" y="1776440"/>
                <a:ext cx="130641" cy="344093"/>
                <a:chOff x="3756026" y="425451"/>
                <a:chExt cx="1630363" cy="4294187"/>
              </a:xfrm>
              <a:grpFill/>
            </p:grpSpPr>
            <p:sp>
              <p:nvSpPr>
                <p:cNvPr id="412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2" name="Group 4031"/>
              <p:cNvGrpSpPr/>
              <p:nvPr/>
            </p:nvGrpSpPr>
            <p:grpSpPr>
              <a:xfrm>
                <a:off x="5272040" y="1776440"/>
                <a:ext cx="130641" cy="344093"/>
                <a:chOff x="3756026" y="425451"/>
                <a:chExt cx="1630363" cy="4294187"/>
              </a:xfrm>
              <a:grpFill/>
            </p:grpSpPr>
            <p:sp>
              <p:nvSpPr>
                <p:cNvPr id="412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3" name="Group 4032"/>
              <p:cNvGrpSpPr/>
              <p:nvPr/>
            </p:nvGrpSpPr>
            <p:grpSpPr>
              <a:xfrm>
                <a:off x="5406307" y="1776440"/>
                <a:ext cx="130641" cy="344093"/>
                <a:chOff x="3756026" y="425451"/>
                <a:chExt cx="1630363" cy="4294187"/>
              </a:xfrm>
              <a:grpFill/>
            </p:grpSpPr>
            <p:sp>
              <p:nvSpPr>
                <p:cNvPr id="412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4" name="Group 4033"/>
              <p:cNvGrpSpPr/>
              <p:nvPr/>
            </p:nvGrpSpPr>
            <p:grpSpPr>
              <a:xfrm>
                <a:off x="5540574" y="1776440"/>
                <a:ext cx="130641" cy="344093"/>
                <a:chOff x="3756026" y="425451"/>
                <a:chExt cx="1630363" cy="4294187"/>
              </a:xfrm>
              <a:grpFill/>
            </p:grpSpPr>
            <p:sp>
              <p:nvSpPr>
                <p:cNvPr id="411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5" name="Group 4034"/>
              <p:cNvGrpSpPr/>
              <p:nvPr/>
            </p:nvGrpSpPr>
            <p:grpSpPr>
              <a:xfrm>
                <a:off x="5674841" y="1776440"/>
                <a:ext cx="130641" cy="344093"/>
                <a:chOff x="3756026" y="425451"/>
                <a:chExt cx="1630363" cy="4294187"/>
              </a:xfrm>
              <a:grpFill/>
            </p:grpSpPr>
            <p:sp>
              <p:nvSpPr>
                <p:cNvPr id="411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6" name="Group 4035"/>
              <p:cNvGrpSpPr/>
              <p:nvPr/>
            </p:nvGrpSpPr>
            <p:grpSpPr>
              <a:xfrm>
                <a:off x="5809108" y="1776440"/>
                <a:ext cx="130641" cy="344093"/>
                <a:chOff x="3756026" y="425451"/>
                <a:chExt cx="1630363" cy="4294187"/>
              </a:xfrm>
              <a:grpFill/>
            </p:grpSpPr>
            <p:sp>
              <p:nvSpPr>
                <p:cNvPr id="411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7" name="Group 4036"/>
              <p:cNvGrpSpPr/>
              <p:nvPr/>
            </p:nvGrpSpPr>
            <p:grpSpPr>
              <a:xfrm>
                <a:off x="5943375" y="1776440"/>
                <a:ext cx="130641" cy="344093"/>
                <a:chOff x="3756026" y="425451"/>
                <a:chExt cx="1630363" cy="4294187"/>
              </a:xfrm>
              <a:grpFill/>
            </p:grpSpPr>
            <p:sp>
              <p:nvSpPr>
                <p:cNvPr id="411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8" name="Group 4037"/>
              <p:cNvGrpSpPr/>
              <p:nvPr/>
            </p:nvGrpSpPr>
            <p:grpSpPr>
              <a:xfrm>
                <a:off x="6077642" y="1776440"/>
                <a:ext cx="130641" cy="344093"/>
                <a:chOff x="3756026" y="425451"/>
                <a:chExt cx="1630363" cy="4294187"/>
              </a:xfrm>
              <a:grpFill/>
            </p:grpSpPr>
            <p:sp>
              <p:nvSpPr>
                <p:cNvPr id="411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39" name="Group 4038"/>
              <p:cNvGrpSpPr/>
              <p:nvPr/>
            </p:nvGrpSpPr>
            <p:grpSpPr>
              <a:xfrm>
                <a:off x="6211909" y="1776440"/>
                <a:ext cx="130641" cy="344093"/>
                <a:chOff x="3756026" y="425451"/>
                <a:chExt cx="1630363" cy="4294187"/>
              </a:xfrm>
              <a:grpFill/>
            </p:grpSpPr>
            <p:sp>
              <p:nvSpPr>
                <p:cNvPr id="410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0" name="Group 4039"/>
              <p:cNvGrpSpPr/>
              <p:nvPr/>
            </p:nvGrpSpPr>
            <p:grpSpPr>
              <a:xfrm>
                <a:off x="6346176" y="1776440"/>
                <a:ext cx="130641" cy="344093"/>
                <a:chOff x="3756026" y="425451"/>
                <a:chExt cx="1630363" cy="4294187"/>
              </a:xfrm>
              <a:grpFill/>
            </p:grpSpPr>
            <p:sp>
              <p:nvSpPr>
                <p:cNvPr id="410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1" name="Group 4040"/>
              <p:cNvGrpSpPr/>
              <p:nvPr/>
            </p:nvGrpSpPr>
            <p:grpSpPr>
              <a:xfrm>
                <a:off x="6480443" y="1776440"/>
                <a:ext cx="130641" cy="344093"/>
                <a:chOff x="3756026" y="425451"/>
                <a:chExt cx="1630363" cy="4294187"/>
              </a:xfrm>
              <a:grpFill/>
            </p:grpSpPr>
            <p:sp>
              <p:nvSpPr>
                <p:cNvPr id="41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2" name="Group 4041"/>
              <p:cNvGrpSpPr/>
              <p:nvPr/>
            </p:nvGrpSpPr>
            <p:grpSpPr>
              <a:xfrm>
                <a:off x="6614710" y="1776440"/>
                <a:ext cx="130641" cy="344093"/>
                <a:chOff x="3756026" y="425451"/>
                <a:chExt cx="1630363" cy="4294187"/>
              </a:xfrm>
              <a:grpFill/>
            </p:grpSpPr>
            <p:sp>
              <p:nvSpPr>
                <p:cNvPr id="410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3" name="Group 4042"/>
              <p:cNvGrpSpPr/>
              <p:nvPr/>
            </p:nvGrpSpPr>
            <p:grpSpPr>
              <a:xfrm>
                <a:off x="6748977" y="1776440"/>
                <a:ext cx="130641" cy="344093"/>
                <a:chOff x="3756026" y="425451"/>
                <a:chExt cx="1630363" cy="4294187"/>
              </a:xfrm>
              <a:grpFill/>
            </p:grpSpPr>
            <p:sp>
              <p:nvSpPr>
                <p:cNvPr id="410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4" name="Group 4043"/>
              <p:cNvGrpSpPr/>
              <p:nvPr/>
            </p:nvGrpSpPr>
            <p:grpSpPr>
              <a:xfrm>
                <a:off x="6883244" y="1776440"/>
                <a:ext cx="130641" cy="344093"/>
                <a:chOff x="3756026" y="425451"/>
                <a:chExt cx="1630363" cy="4294187"/>
              </a:xfrm>
              <a:grpFill/>
            </p:grpSpPr>
            <p:sp>
              <p:nvSpPr>
                <p:cNvPr id="409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5" name="Group 4044"/>
              <p:cNvGrpSpPr/>
              <p:nvPr/>
            </p:nvGrpSpPr>
            <p:grpSpPr>
              <a:xfrm>
                <a:off x="7017511" y="1776440"/>
                <a:ext cx="130641" cy="344093"/>
                <a:chOff x="3756026" y="425451"/>
                <a:chExt cx="1630363" cy="4294187"/>
              </a:xfrm>
              <a:grpFill/>
            </p:grpSpPr>
            <p:sp>
              <p:nvSpPr>
                <p:cNvPr id="409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6" name="Group 4045"/>
              <p:cNvGrpSpPr/>
              <p:nvPr/>
            </p:nvGrpSpPr>
            <p:grpSpPr>
              <a:xfrm>
                <a:off x="7151778" y="1776440"/>
                <a:ext cx="130641" cy="344093"/>
                <a:chOff x="3756026" y="425451"/>
                <a:chExt cx="1630363" cy="4294187"/>
              </a:xfrm>
              <a:grpFill/>
            </p:grpSpPr>
            <p:sp>
              <p:nvSpPr>
                <p:cNvPr id="409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7" name="Group 4046"/>
              <p:cNvGrpSpPr/>
              <p:nvPr/>
            </p:nvGrpSpPr>
            <p:grpSpPr>
              <a:xfrm>
                <a:off x="7286045" y="1776440"/>
                <a:ext cx="130641" cy="344093"/>
                <a:chOff x="3756026" y="425451"/>
                <a:chExt cx="1630363" cy="4294187"/>
              </a:xfrm>
              <a:grpFill/>
            </p:grpSpPr>
            <p:sp>
              <p:nvSpPr>
                <p:cNvPr id="409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8" name="Group 4047"/>
              <p:cNvGrpSpPr/>
              <p:nvPr/>
            </p:nvGrpSpPr>
            <p:grpSpPr>
              <a:xfrm>
                <a:off x="7420312" y="1776440"/>
                <a:ext cx="130641" cy="344093"/>
                <a:chOff x="3756026" y="425451"/>
                <a:chExt cx="1630363" cy="4294187"/>
              </a:xfrm>
              <a:grpFill/>
            </p:grpSpPr>
            <p:sp>
              <p:nvSpPr>
                <p:cNvPr id="409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49" name="Group 4048"/>
              <p:cNvGrpSpPr/>
              <p:nvPr/>
            </p:nvGrpSpPr>
            <p:grpSpPr>
              <a:xfrm>
                <a:off x="7554579" y="1776440"/>
                <a:ext cx="130641" cy="344093"/>
                <a:chOff x="3756026" y="425451"/>
                <a:chExt cx="1630363" cy="4294187"/>
              </a:xfrm>
              <a:grpFill/>
            </p:grpSpPr>
            <p:sp>
              <p:nvSpPr>
                <p:cNvPr id="408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0" name="Group 4049"/>
              <p:cNvGrpSpPr/>
              <p:nvPr/>
            </p:nvGrpSpPr>
            <p:grpSpPr>
              <a:xfrm>
                <a:off x="7688846" y="1776440"/>
                <a:ext cx="130641" cy="344093"/>
                <a:chOff x="3756026" y="425451"/>
                <a:chExt cx="1630363" cy="4294187"/>
              </a:xfrm>
              <a:grpFill/>
            </p:grpSpPr>
            <p:sp>
              <p:nvSpPr>
                <p:cNvPr id="408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1" name="Group 4050"/>
              <p:cNvGrpSpPr/>
              <p:nvPr/>
            </p:nvGrpSpPr>
            <p:grpSpPr>
              <a:xfrm>
                <a:off x="7823113" y="1776440"/>
                <a:ext cx="130641" cy="344093"/>
                <a:chOff x="3756026" y="425451"/>
                <a:chExt cx="1630363" cy="4294187"/>
              </a:xfrm>
              <a:grpFill/>
            </p:grpSpPr>
            <p:sp>
              <p:nvSpPr>
                <p:cNvPr id="408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2" name="Group 4051"/>
              <p:cNvGrpSpPr/>
              <p:nvPr/>
            </p:nvGrpSpPr>
            <p:grpSpPr>
              <a:xfrm>
                <a:off x="7957380" y="1776440"/>
                <a:ext cx="130641" cy="344093"/>
                <a:chOff x="3756026" y="425451"/>
                <a:chExt cx="1630363" cy="4294187"/>
              </a:xfrm>
              <a:grpFill/>
            </p:grpSpPr>
            <p:sp>
              <p:nvSpPr>
                <p:cNvPr id="408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3" name="Group 4052"/>
              <p:cNvGrpSpPr/>
              <p:nvPr/>
            </p:nvGrpSpPr>
            <p:grpSpPr>
              <a:xfrm>
                <a:off x="8091647" y="1776440"/>
                <a:ext cx="130641" cy="344093"/>
                <a:chOff x="3756026" y="425451"/>
                <a:chExt cx="1630363" cy="4294187"/>
              </a:xfrm>
              <a:grpFill/>
            </p:grpSpPr>
            <p:sp>
              <p:nvSpPr>
                <p:cNvPr id="408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4" name="Group 4053"/>
              <p:cNvGrpSpPr/>
              <p:nvPr/>
            </p:nvGrpSpPr>
            <p:grpSpPr>
              <a:xfrm>
                <a:off x="8225914" y="1776440"/>
                <a:ext cx="130641" cy="344093"/>
                <a:chOff x="3756026" y="425451"/>
                <a:chExt cx="1630363" cy="4294187"/>
              </a:xfrm>
              <a:grpFill/>
            </p:grpSpPr>
            <p:sp>
              <p:nvSpPr>
                <p:cNvPr id="407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5" name="Group 4054"/>
              <p:cNvGrpSpPr/>
              <p:nvPr/>
            </p:nvGrpSpPr>
            <p:grpSpPr>
              <a:xfrm>
                <a:off x="8360181" y="1776440"/>
                <a:ext cx="130641" cy="344093"/>
                <a:chOff x="3756026" y="425451"/>
                <a:chExt cx="1630363" cy="4294187"/>
              </a:xfrm>
              <a:grpFill/>
            </p:grpSpPr>
            <p:sp>
              <p:nvSpPr>
                <p:cNvPr id="407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6" name="Group 4055"/>
              <p:cNvGrpSpPr/>
              <p:nvPr/>
            </p:nvGrpSpPr>
            <p:grpSpPr>
              <a:xfrm>
                <a:off x="8494448" y="1776440"/>
                <a:ext cx="130641" cy="344093"/>
                <a:chOff x="3756026" y="425451"/>
                <a:chExt cx="1630363" cy="4294187"/>
              </a:xfrm>
              <a:grpFill/>
            </p:grpSpPr>
            <p:sp>
              <p:nvSpPr>
                <p:cNvPr id="407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7" name="Group 4056"/>
              <p:cNvGrpSpPr/>
              <p:nvPr/>
            </p:nvGrpSpPr>
            <p:grpSpPr>
              <a:xfrm>
                <a:off x="8628715" y="1776440"/>
                <a:ext cx="130641" cy="344093"/>
                <a:chOff x="3756026" y="425451"/>
                <a:chExt cx="1630363" cy="4294187"/>
              </a:xfrm>
              <a:grpFill/>
            </p:grpSpPr>
            <p:sp>
              <p:nvSpPr>
                <p:cNvPr id="407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8" name="Group 4057"/>
              <p:cNvGrpSpPr/>
              <p:nvPr/>
            </p:nvGrpSpPr>
            <p:grpSpPr>
              <a:xfrm>
                <a:off x="8762982" y="1776440"/>
                <a:ext cx="130641" cy="344093"/>
                <a:chOff x="3756026" y="425451"/>
                <a:chExt cx="1630363" cy="4294187"/>
              </a:xfrm>
              <a:grpFill/>
            </p:grpSpPr>
            <p:sp>
              <p:nvSpPr>
                <p:cNvPr id="4071"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2"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59" name="Group 4058"/>
              <p:cNvGrpSpPr/>
              <p:nvPr/>
            </p:nvGrpSpPr>
            <p:grpSpPr>
              <a:xfrm>
                <a:off x="8897249" y="1776440"/>
                <a:ext cx="130641" cy="344093"/>
                <a:chOff x="3756026" y="425451"/>
                <a:chExt cx="1630363" cy="4294187"/>
              </a:xfrm>
              <a:grpFill/>
            </p:grpSpPr>
            <p:sp>
              <p:nvSpPr>
                <p:cNvPr id="40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60" name="Group 4059"/>
              <p:cNvGrpSpPr/>
              <p:nvPr/>
            </p:nvGrpSpPr>
            <p:grpSpPr>
              <a:xfrm>
                <a:off x="9031516" y="1776440"/>
                <a:ext cx="130641" cy="344093"/>
                <a:chOff x="3756026" y="425451"/>
                <a:chExt cx="1630363" cy="4294187"/>
              </a:xfrm>
              <a:grpFill/>
            </p:grpSpPr>
            <p:sp>
              <p:nvSpPr>
                <p:cNvPr id="4067"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8"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61" name="Group 4060"/>
              <p:cNvGrpSpPr/>
              <p:nvPr/>
            </p:nvGrpSpPr>
            <p:grpSpPr>
              <a:xfrm>
                <a:off x="9165759" y="1776440"/>
                <a:ext cx="130641" cy="344093"/>
                <a:chOff x="3756026" y="425451"/>
                <a:chExt cx="1630363" cy="4294187"/>
              </a:xfrm>
              <a:grpFill/>
            </p:grpSpPr>
            <p:sp>
              <p:nvSpPr>
                <p:cNvPr id="406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62" name="Group 4061"/>
              <p:cNvGrpSpPr/>
              <p:nvPr/>
            </p:nvGrpSpPr>
            <p:grpSpPr>
              <a:xfrm>
                <a:off x="-95803" y="1776440"/>
                <a:ext cx="130641" cy="344093"/>
                <a:chOff x="3756026" y="425451"/>
                <a:chExt cx="1630363" cy="4294187"/>
              </a:xfrm>
              <a:grpFill/>
            </p:grpSpPr>
            <p:sp>
              <p:nvSpPr>
                <p:cNvPr id="4063"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4"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sp>
        <p:nvSpPr>
          <p:cNvPr id="4203" name="Rectangle 4202"/>
          <p:cNvSpPr/>
          <p:nvPr/>
        </p:nvSpPr>
        <p:spPr bwMode="auto">
          <a:xfrm>
            <a:off x="0" y="-1"/>
            <a:ext cx="9194291" cy="5168835"/>
          </a:xfrm>
          <a:prstGeom prst="rect">
            <a:avLst/>
          </a:prstGeom>
          <a:solidFill>
            <a:srgbClr val="FFFFFF">
              <a:alpha val="8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223" name="Group 4222"/>
          <p:cNvGrpSpPr/>
          <p:nvPr/>
        </p:nvGrpSpPr>
        <p:grpSpPr>
          <a:xfrm>
            <a:off x="371474" y="1504950"/>
            <a:ext cx="2600325" cy="2419350"/>
            <a:chOff x="371474" y="1504950"/>
            <a:chExt cx="2600325" cy="2419350"/>
          </a:xfrm>
        </p:grpSpPr>
        <p:sp>
          <p:nvSpPr>
            <p:cNvPr id="4210" name="TextBox 4209"/>
            <p:cNvSpPr txBox="1"/>
            <p:nvPr/>
          </p:nvSpPr>
          <p:spPr>
            <a:xfrm>
              <a:off x="371474" y="1504950"/>
              <a:ext cx="2600325" cy="1304925"/>
            </a:xfrm>
            <a:prstGeom prst="rect">
              <a:avLst/>
            </a:prstGeom>
            <a:noFill/>
          </p:spPr>
          <p:txBody>
            <a:bodyPr wrap="square" lIns="0" tIns="0" rIns="0" bIns="0" rtlCol="0" anchor="t">
              <a:noAutofit/>
            </a:bodyPr>
            <a:lstStyle/>
            <a:p>
              <a:pPr>
                <a:lnSpc>
                  <a:spcPct val="90000"/>
                </a:lnSpc>
                <a:spcAft>
                  <a:spcPts val="600"/>
                </a:spcAft>
              </a:pPr>
              <a:r>
                <a:rPr lang="en-US" sz="11500" spc="-310" dirty="0" smtClean="0">
                  <a:solidFill>
                    <a:srgbClr val="15389B"/>
                  </a:solidFill>
                  <a:latin typeface="+mj-lt"/>
                </a:rPr>
                <a:t>500</a:t>
              </a:r>
            </a:p>
          </p:txBody>
        </p:sp>
        <p:sp>
          <p:nvSpPr>
            <p:cNvPr id="4213" name="TextBox 4212"/>
            <p:cNvSpPr txBox="1"/>
            <p:nvPr/>
          </p:nvSpPr>
          <p:spPr>
            <a:xfrm>
              <a:off x="476250" y="2886075"/>
              <a:ext cx="1657350" cy="603981"/>
            </a:xfrm>
            <a:prstGeom prst="rect">
              <a:avLst/>
            </a:prstGeom>
            <a:noFill/>
          </p:spPr>
          <p:txBody>
            <a:bodyPr wrap="square" lIns="0" tIns="0" rIns="0" bIns="0" rtlCol="0" anchor="t">
              <a:noAutofit/>
            </a:bodyPr>
            <a:lstStyle/>
            <a:p>
              <a:pPr>
                <a:lnSpc>
                  <a:spcPct val="90000"/>
                </a:lnSpc>
                <a:spcAft>
                  <a:spcPts val="600"/>
                </a:spcAft>
              </a:pPr>
              <a:r>
                <a:rPr lang="en-US" sz="5400" spc="-310" dirty="0" smtClean="0">
                  <a:solidFill>
                    <a:srgbClr val="15389B"/>
                  </a:solidFill>
                  <a:latin typeface="+mj-lt"/>
                </a:rPr>
                <a:t>Million</a:t>
              </a:r>
            </a:p>
          </p:txBody>
        </p:sp>
        <p:sp>
          <p:nvSpPr>
            <p:cNvPr id="4214" name="TextBox 4213"/>
            <p:cNvSpPr txBox="1"/>
            <p:nvPr/>
          </p:nvSpPr>
          <p:spPr>
            <a:xfrm>
              <a:off x="476250" y="3619500"/>
              <a:ext cx="1814477" cy="304800"/>
            </a:xfrm>
            <a:prstGeom prst="rect">
              <a:avLst/>
            </a:prstGeom>
            <a:noFill/>
          </p:spPr>
          <p:txBody>
            <a:bodyPr wrap="square" lIns="0" tIns="0" rIns="0" bIns="0" rtlCol="0" anchor="t">
              <a:noAutofit/>
            </a:bodyPr>
            <a:lstStyle/>
            <a:p>
              <a:pPr>
                <a:lnSpc>
                  <a:spcPct val="90000"/>
                </a:lnSpc>
                <a:spcAft>
                  <a:spcPts val="600"/>
                </a:spcAft>
              </a:pPr>
              <a:r>
                <a:rPr lang="en-US" sz="2400" dirty="0" smtClean="0">
                  <a:solidFill>
                    <a:srgbClr val="15389B"/>
                  </a:solidFill>
                  <a:latin typeface="+mj-lt"/>
                </a:rPr>
                <a:t>IDs worldwide</a:t>
              </a:r>
            </a:p>
          </p:txBody>
        </p:sp>
      </p:grpSp>
      <p:grpSp>
        <p:nvGrpSpPr>
          <p:cNvPr id="4226" name="Group 4225"/>
          <p:cNvGrpSpPr/>
          <p:nvPr/>
        </p:nvGrpSpPr>
        <p:grpSpPr>
          <a:xfrm>
            <a:off x="3638551" y="1504950"/>
            <a:ext cx="1828799" cy="2419350"/>
            <a:chOff x="3505201" y="1504950"/>
            <a:chExt cx="1828799" cy="2419350"/>
          </a:xfrm>
        </p:grpSpPr>
        <p:sp>
          <p:nvSpPr>
            <p:cNvPr id="4217" name="TextBox 4216"/>
            <p:cNvSpPr txBox="1"/>
            <p:nvPr/>
          </p:nvSpPr>
          <p:spPr>
            <a:xfrm>
              <a:off x="3505201" y="1504950"/>
              <a:ext cx="1524000" cy="1304925"/>
            </a:xfrm>
            <a:prstGeom prst="rect">
              <a:avLst/>
            </a:prstGeom>
            <a:noFill/>
          </p:spPr>
          <p:txBody>
            <a:bodyPr wrap="square" lIns="0" tIns="0" rIns="0" bIns="0" rtlCol="0" anchor="t">
              <a:noAutofit/>
            </a:bodyPr>
            <a:lstStyle/>
            <a:p>
              <a:pPr>
                <a:lnSpc>
                  <a:spcPct val="90000"/>
                </a:lnSpc>
                <a:spcAft>
                  <a:spcPts val="600"/>
                </a:spcAft>
              </a:pPr>
              <a:r>
                <a:rPr lang="en-US" sz="11500" spc="-310" dirty="0" smtClean="0">
                  <a:solidFill>
                    <a:srgbClr val="E81123"/>
                  </a:solidFill>
                  <a:latin typeface="+mj-lt"/>
                </a:rPr>
                <a:t>90</a:t>
              </a:r>
            </a:p>
          </p:txBody>
        </p:sp>
        <p:sp>
          <p:nvSpPr>
            <p:cNvPr id="4218" name="TextBox 4217"/>
            <p:cNvSpPr txBox="1"/>
            <p:nvPr/>
          </p:nvSpPr>
          <p:spPr>
            <a:xfrm>
              <a:off x="3609976" y="2886075"/>
              <a:ext cx="1724024" cy="603981"/>
            </a:xfrm>
            <a:prstGeom prst="rect">
              <a:avLst/>
            </a:prstGeom>
            <a:noFill/>
          </p:spPr>
          <p:txBody>
            <a:bodyPr wrap="square" lIns="0" tIns="0" rIns="0" bIns="0" rtlCol="0" anchor="t">
              <a:noAutofit/>
            </a:bodyPr>
            <a:lstStyle/>
            <a:p>
              <a:pPr>
                <a:lnSpc>
                  <a:spcPct val="90000"/>
                </a:lnSpc>
                <a:spcAft>
                  <a:spcPts val="600"/>
                </a:spcAft>
              </a:pPr>
              <a:r>
                <a:rPr lang="en-US" sz="5400" spc="-310" dirty="0" smtClean="0">
                  <a:solidFill>
                    <a:srgbClr val="E81123"/>
                  </a:solidFill>
                  <a:latin typeface="+mj-lt"/>
                </a:rPr>
                <a:t>Million</a:t>
              </a:r>
            </a:p>
          </p:txBody>
        </p:sp>
        <p:sp>
          <p:nvSpPr>
            <p:cNvPr id="4219" name="TextBox 4218"/>
            <p:cNvSpPr txBox="1"/>
            <p:nvPr/>
          </p:nvSpPr>
          <p:spPr>
            <a:xfrm>
              <a:off x="3609976" y="3619500"/>
              <a:ext cx="1171575" cy="304800"/>
            </a:xfrm>
            <a:prstGeom prst="rect">
              <a:avLst/>
            </a:prstGeom>
            <a:noFill/>
          </p:spPr>
          <p:txBody>
            <a:bodyPr wrap="square" lIns="0" tIns="0" rIns="0" bIns="0" rtlCol="0" anchor="t">
              <a:noAutofit/>
            </a:bodyPr>
            <a:lstStyle/>
            <a:p>
              <a:pPr>
                <a:lnSpc>
                  <a:spcPct val="90000"/>
                </a:lnSpc>
                <a:spcAft>
                  <a:spcPts val="600"/>
                </a:spcAft>
              </a:pPr>
              <a:r>
                <a:rPr lang="en-US" sz="2400" dirty="0" smtClean="0">
                  <a:solidFill>
                    <a:srgbClr val="E81123"/>
                  </a:solidFill>
                  <a:latin typeface="+mj-lt"/>
                </a:rPr>
                <a:t>in the US</a:t>
              </a:r>
            </a:p>
          </p:txBody>
        </p:sp>
      </p:grpSp>
      <p:grpSp>
        <p:nvGrpSpPr>
          <p:cNvPr id="4227" name="Group 4226"/>
          <p:cNvGrpSpPr/>
          <p:nvPr/>
        </p:nvGrpSpPr>
        <p:grpSpPr>
          <a:xfrm>
            <a:off x="6334125" y="1504950"/>
            <a:ext cx="2676525" cy="3200400"/>
            <a:chOff x="6334125" y="1504950"/>
            <a:chExt cx="2676525" cy="3200400"/>
          </a:xfrm>
        </p:grpSpPr>
        <p:sp>
          <p:nvSpPr>
            <p:cNvPr id="4220" name="TextBox 4219"/>
            <p:cNvSpPr txBox="1"/>
            <p:nvPr/>
          </p:nvSpPr>
          <p:spPr>
            <a:xfrm>
              <a:off x="6334125" y="1504950"/>
              <a:ext cx="2676525" cy="1304925"/>
            </a:xfrm>
            <a:prstGeom prst="rect">
              <a:avLst/>
            </a:prstGeom>
            <a:noFill/>
          </p:spPr>
          <p:txBody>
            <a:bodyPr wrap="square" lIns="0" tIns="0" rIns="0" bIns="0" rtlCol="0" anchor="t">
              <a:noAutofit/>
            </a:bodyPr>
            <a:lstStyle/>
            <a:p>
              <a:pPr>
                <a:lnSpc>
                  <a:spcPct val="90000"/>
                </a:lnSpc>
                <a:spcAft>
                  <a:spcPts val="600"/>
                </a:spcAft>
              </a:pPr>
              <a:r>
                <a:rPr lang="en-US" sz="11500" spc="-310" dirty="0" smtClean="0">
                  <a:solidFill>
                    <a:srgbClr val="38AE0E"/>
                  </a:solidFill>
                  <a:latin typeface="+mj-lt"/>
                </a:rPr>
                <a:t>1.18</a:t>
              </a:r>
            </a:p>
          </p:txBody>
        </p:sp>
        <p:sp>
          <p:nvSpPr>
            <p:cNvPr id="4221" name="TextBox 4220"/>
            <p:cNvSpPr txBox="1"/>
            <p:nvPr/>
          </p:nvSpPr>
          <p:spPr>
            <a:xfrm>
              <a:off x="6438901" y="2886075"/>
              <a:ext cx="2047874" cy="603981"/>
            </a:xfrm>
            <a:prstGeom prst="rect">
              <a:avLst/>
            </a:prstGeom>
            <a:noFill/>
          </p:spPr>
          <p:txBody>
            <a:bodyPr wrap="square" lIns="0" tIns="0" rIns="0" bIns="0" rtlCol="0" anchor="t">
              <a:noAutofit/>
            </a:bodyPr>
            <a:lstStyle/>
            <a:p>
              <a:pPr>
                <a:lnSpc>
                  <a:spcPct val="90000"/>
                </a:lnSpc>
                <a:spcAft>
                  <a:spcPts val="600"/>
                </a:spcAft>
              </a:pPr>
              <a:r>
                <a:rPr lang="en-US" sz="5400" spc="-310" dirty="0" smtClean="0">
                  <a:solidFill>
                    <a:srgbClr val="38AE0E"/>
                  </a:solidFill>
                  <a:latin typeface="+mj-lt"/>
                </a:rPr>
                <a:t>Billion</a:t>
              </a:r>
            </a:p>
          </p:txBody>
        </p:sp>
        <p:sp>
          <p:nvSpPr>
            <p:cNvPr id="4222" name="TextBox 4221"/>
            <p:cNvSpPr txBox="1"/>
            <p:nvPr/>
          </p:nvSpPr>
          <p:spPr>
            <a:xfrm>
              <a:off x="6438901" y="3619500"/>
              <a:ext cx="2343150" cy="1085850"/>
            </a:xfrm>
            <a:prstGeom prst="rect">
              <a:avLst/>
            </a:prstGeom>
            <a:noFill/>
          </p:spPr>
          <p:txBody>
            <a:bodyPr wrap="square" lIns="0" tIns="0" rIns="0" bIns="0" rtlCol="0" anchor="t">
              <a:noAutofit/>
            </a:bodyPr>
            <a:lstStyle/>
            <a:p>
              <a:pPr>
                <a:lnSpc>
                  <a:spcPct val="90000"/>
                </a:lnSpc>
                <a:spcAft>
                  <a:spcPts val="600"/>
                </a:spcAft>
              </a:pPr>
              <a:r>
                <a:rPr lang="en-US" sz="2400" dirty="0" smtClean="0">
                  <a:solidFill>
                    <a:srgbClr val="38AE0E"/>
                  </a:solidFill>
                  <a:latin typeface="+mj-lt"/>
                </a:rPr>
                <a:t>Microsoft users of devices worldwide</a:t>
              </a:r>
            </a:p>
          </p:txBody>
        </p:sp>
      </p:grpSp>
      <p:sp>
        <p:nvSpPr>
          <p:cNvPr id="4207" name="Rectangle 4206"/>
          <p:cNvSpPr/>
          <p:nvPr/>
        </p:nvSpPr>
        <p:spPr bwMode="auto">
          <a:xfrm>
            <a:off x="1" y="0"/>
            <a:ext cx="9194290" cy="5168834"/>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4204" name="Group 4203"/>
          <p:cNvGrpSpPr/>
          <p:nvPr/>
        </p:nvGrpSpPr>
        <p:grpSpPr>
          <a:xfrm>
            <a:off x="4132188" y="1414131"/>
            <a:ext cx="879624" cy="2316828"/>
            <a:chOff x="3756026" y="425451"/>
            <a:chExt cx="1630363" cy="4294187"/>
          </a:xfrm>
          <a:solidFill>
            <a:schemeClr val="accent2"/>
          </a:solidFill>
        </p:grpSpPr>
        <p:sp>
          <p:nvSpPr>
            <p:cNvPr id="4205"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6"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164" name="TextBox 3163"/>
          <p:cNvSpPr txBox="1"/>
          <p:nvPr/>
        </p:nvSpPr>
        <p:spPr>
          <a:xfrm>
            <a:off x="4105275" y="2171700"/>
            <a:ext cx="933450" cy="738664"/>
          </a:xfrm>
          <a:prstGeom prst="rect">
            <a:avLst/>
          </a:prstGeom>
          <a:noFill/>
        </p:spPr>
        <p:txBody>
          <a:bodyPr wrap="square" lIns="182880" tIns="146304" rIns="182880" bIns="146304" rtlCol="0">
            <a:spAutoFit/>
          </a:bodyPr>
          <a:lstStyle/>
          <a:p>
            <a:pPr algn="ctr">
              <a:lnSpc>
                <a:spcPct val="90000"/>
              </a:lnSpc>
              <a:spcAft>
                <a:spcPts val="600"/>
              </a:spcAft>
            </a:pPr>
            <a:r>
              <a:rPr lang="en-US" sz="3200" dirty="0" smtClean="0">
                <a:solidFill>
                  <a:schemeClr val="tx2"/>
                </a:solidFill>
                <a:latin typeface="+mj-lt"/>
              </a:rPr>
              <a:t>ID</a:t>
            </a:r>
          </a:p>
        </p:txBody>
      </p:sp>
    </p:spTree>
    <p:extLst>
      <p:ext uri="{BB962C8B-B14F-4D97-AF65-F5344CB8AC3E}">
        <p14:creationId xmlns:p14="http://schemas.microsoft.com/office/powerpoint/2010/main" val="1826222470"/>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2000" fill="hold"/>
                                        <p:tgtEl>
                                          <p:spTgt spid="4204"/>
                                        </p:tgtEl>
                                      </p:cBhvr>
                                      <p:by x="15000" y="15000"/>
                                    </p:animScale>
                                  </p:childTnLst>
                                </p:cTn>
                              </p:par>
                              <p:par>
                                <p:cTn id="7" presetID="42" presetClass="path" presetSubtype="0" accel="50000" decel="50000" fill="hold" nodeType="withEffect">
                                  <p:stCondLst>
                                    <p:cond delay="0"/>
                                  </p:stCondLst>
                                  <p:childTnLst>
                                    <p:animMotion origin="layout" path="M -8.33333E-7 0 L -8.33333E-7 0.08889 " pathEditMode="relative" rAng="0" ptsTypes="AA">
                                      <p:cBhvr>
                                        <p:cTn id="8" dur="2000" fill="hold"/>
                                        <p:tgtEl>
                                          <p:spTgt spid="4204"/>
                                        </p:tgtEl>
                                        <p:attrNameLst>
                                          <p:attrName>ppt_x</p:attrName>
                                          <p:attrName>ppt_y</p:attrName>
                                        </p:attrNameLst>
                                      </p:cBhvr>
                                      <p:rCtr x="0" y="4444"/>
                                    </p:animMotion>
                                  </p:childTnLst>
                                </p:cTn>
                              </p:par>
                              <p:par>
                                <p:cTn id="9" presetID="10" presetClass="exit" presetSubtype="0" fill="hold" grpId="0" nodeType="withEffect">
                                  <p:stCondLst>
                                    <p:cond delay="0"/>
                                  </p:stCondLst>
                                  <p:childTnLst>
                                    <p:animEffect transition="out" filter="fade">
                                      <p:cBhvr>
                                        <p:cTn id="10" dur="500"/>
                                        <p:tgtEl>
                                          <p:spTgt spid="3164"/>
                                        </p:tgtEl>
                                      </p:cBhvr>
                                    </p:animEffect>
                                    <p:set>
                                      <p:cBhvr>
                                        <p:cTn id="11" dur="1" fill="hold">
                                          <p:stCondLst>
                                            <p:cond delay="499"/>
                                          </p:stCondLst>
                                        </p:cTn>
                                        <p:tgtEl>
                                          <p:spTgt spid="3164"/>
                                        </p:tgtEl>
                                        <p:attrNameLst>
                                          <p:attrName>style.visibility</p:attrName>
                                        </p:attrNameLst>
                                      </p:cBhvr>
                                      <p:to>
                                        <p:strVal val="hidden"/>
                                      </p:to>
                                    </p:set>
                                  </p:childTnLst>
                                </p:cTn>
                              </p:par>
                              <p:par>
                                <p:cTn id="12" presetID="10" presetClass="exit" presetSubtype="0" fill="hold" nodeType="withEffect">
                                  <p:stCondLst>
                                    <p:cond delay="1500"/>
                                  </p:stCondLst>
                                  <p:childTnLst>
                                    <p:animEffect transition="out" filter="fade">
                                      <p:cBhvr>
                                        <p:cTn id="13" dur="750"/>
                                        <p:tgtEl>
                                          <p:spTgt spid="4204"/>
                                        </p:tgtEl>
                                      </p:cBhvr>
                                    </p:animEffect>
                                    <p:set>
                                      <p:cBhvr>
                                        <p:cTn id="14" dur="1" fill="hold">
                                          <p:stCondLst>
                                            <p:cond delay="749"/>
                                          </p:stCondLst>
                                        </p:cTn>
                                        <p:tgtEl>
                                          <p:spTgt spid="4204"/>
                                        </p:tgtEl>
                                        <p:attrNameLst>
                                          <p:attrName>style.visibility</p:attrName>
                                        </p:attrNameLst>
                                      </p:cBhvr>
                                      <p:to>
                                        <p:strVal val="hidden"/>
                                      </p:to>
                                    </p:set>
                                  </p:childTnLst>
                                </p:cTn>
                              </p:par>
                              <p:par>
                                <p:cTn id="15" presetID="10" presetClass="exit" presetSubtype="0" fill="hold" grpId="0" nodeType="withEffect">
                                  <p:stCondLst>
                                    <p:cond delay="750"/>
                                  </p:stCondLst>
                                  <p:childTnLst>
                                    <p:animEffect transition="out" filter="fade">
                                      <p:cBhvr>
                                        <p:cTn id="16" dur="1250"/>
                                        <p:tgtEl>
                                          <p:spTgt spid="4207"/>
                                        </p:tgtEl>
                                      </p:cBhvr>
                                    </p:animEffect>
                                    <p:set>
                                      <p:cBhvr>
                                        <p:cTn id="17" dur="1" fill="hold">
                                          <p:stCondLst>
                                            <p:cond delay="1249"/>
                                          </p:stCondLst>
                                        </p:cTn>
                                        <p:tgtEl>
                                          <p:spTgt spid="4207"/>
                                        </p:tgtEl>
                                        <p:attrNameLst>
                                          <p:attrName>style.visibility</p:attrName>
                                        </p:attrNameLst>
                                      </p:cBhvr>
                                      <p:to>
                                        <p:strVal val="hidden"/>
                                      </p:to>
                                    </p:set>
                                  </p:childTnLst>
                                </p:cTn>
                              </p:par>
                              <p:par>
                                <p:cTn id="18" presetID="10" presetClass="entr" presetSubtype="0" fill="hold" nodeType="withEffect">
                                  <p:stCondLst>
                                    <p:cond delay="1750"/>
                                  </p:stCondLst>
                                  <p:childTnLst>
                                    <p:set>
                                      <p:cBhvr>
                                        <p:cTn id="19" dur="1" fill="hold">
                                          <p:stCondLst>
                                            <p:cond delay="0"/>
                                          </p:stCondLst>
                                        </p:cTn>
                                        <p:tgtEl>
                                          <p:spTgt spid="4223"/>
                                        </p:tgtEl>
                                        <p:attrNameLst>
                                          <p:attrName>style.visibility</p:attrName>
                                        </p:attrNameLst>
                                      </p:cBhvr>
                                      <p:to>
                                        <p:strVal val="visible"/>
                                      </p:to>
                                    </p:set>
                                    <p:animEffect transition="in" filter="fade">
                                      <p:cBhvr>
                                        <p:cTn id="20" dur="2000"/>
                                        <p:tgtEl>
                                          <p:spTgt spid="4223"/>
                                        </p:tgtEl>
                                      </p:cBhvr>
                                    </p:animEffect>
                                  </p:childTnLst>
                                </p:cTn>
                              </p:par>
                              <p:par>
                                <p:cTn id="21" presetID="10" presetClass="entr" presetSubtype="0" fill="hold" nodeType="withEffect">
                                  <p:stCondLst>
                                    <p:cond delay="2250"/>
                                  </p:stCondLst>
                                  <p:childTnLst>
                                    <p:set>
                                      <p:cBhvr>
                                        <p:cTn id="22" dur="1" fill="hold">
                                          <p:stCondLst>
                                            <p:cond delay="0"/>
                                          </p:stCondLst>
                                        </p:cTn>
                                        <p:tgtEl>
                                          <p:spTgt spid="4226"/>
                                        </p:tgtEl>
                                        <p:attrNameLst>
                                          <p:attrName>style.visibility</p:attrName>
                                        </p:attrNameLst>
                                      </p:cBhvr>
                                      <p:to>
                                        <p:strVal val="visible"/>
                                      </p:to>
                                    </p:set>
                                    <p:animEffect transition="in" filter="fade">
                                      <p:cBhvr>
                                        <p:cTn id="23" dur="2000"/>
                                        <p:tgtEl>
                                          <p:spTgt spid="4226"/>
                                        </p:tgtEl>
                                      </p:cBhvr>
                                    </p:animEffect>
                                  </p:childTnLst>
                                </p:cTn>
                              </p:par>
                              <p:par>
                                <p:cTn id="24" presetID="10" presetClass="entr" presetSubtype="0" fill="hold" nodeType="withEffect">
                                  <p:stCondLst>
                                    <p:cond delay="2750"/>
                                  </p:stCondLst>
                                  <p:childTnLst>
                                    <p:set>
                                      <p:cBhvr>
                                        <p:cTn id="25" dur="1" fill="hold">
                                          <p:stCondLst>
                                            <p:cond delay="0"/>
                                          </p:stCondLst>
                                        </p:cTn>
                                        <p:tgtEl>
                                          <p:spTgt spid="4227"/>
                                        </p:tgtEl>
                                        <p:attrNameLst>
                                          <p:attrName>style.visibility</p:attrName>
                                        </p:attrNameLst>
                                      </p:cBhvr>
                                      <p:to>
                                        <p:strVal val="visible"/>
                                      </p:to>
                                    </p:set>
                                    <p:animEffect transition="in" filter="fade">
                                      <p:cBhvr>
                                        <p:cTn id="26" dur="2000"/>
                                        <p:tgtEl>
                                          <p:spTgt spid="4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7" grpId="0" animBg="1"/>
      <p:bldP spid="316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4132188" y="1413336"/>
            <a:ext cx="879624" cy="2316828"/>
            <a:chOff x="3756026" y="425451"/>
            <a:chExt cx="1630363" cy="4294187"/>
          </a:xfrm>
          <a:solidFill>
            <a:schemeClr val="accent2"/>
          </a:solidFill>
        </p:grpSpPr>
        <p:sp>
          <p:nvSpPr>
            <p:cNvPr id="8"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TextBox 9"/>
          <p:cNvSpPr txBox="1"/>
          <p:nvPr/>
        </p:nvSpPr>
        <p:spPr>
          <a:xfrm>
            <a:off x="1485900" y="1285659"/>
            <a:ext cx="1676400" cy="332399"/>
          </a:xfrm>
          <a:prstGeom prst="rect">
            <a:avLst/>
          </a:prstGeom>
          <a:noFill/>
        </p:spPr>
        <p:txBody>
          <a:bodyPr wrap="square" lIns="0" tIns="0" rIns="0" bIns="0" rtlCol="0">
            <a:spAutoFit/>
          </a:bodyPr>
          <a:lstStyle/>
          <a:p>
            <a:pPr algn="r">
              <a:lnSpc>
                <a:spcPct val="90000"/>
              </a:lnSpc>
              <a:spcAft>
                <a:spcPts val="600"/>
              </a:spcAft>
            </a:pPr>
            <a:r>
              <a:rPr lang="en-US" sz="2400" dirty="0" smtClean="0">
                <a:gradFill>
                  <a:gsLst>
                    <a:gs pos="2917">
                      <a:schemeClr val="tx1"/>
                    </a:gs>
                    <a:gs pos="30000">
                      <a:schemeClr val="tx1"/>
                    </a:gs>
                  </a:gsLst>
                  <a:lin ang="5400000" scaled="0"/>
                </a:gradFill>
                <a:latin typeface="+mj-lt"/>
              </a:rPr>
              <a:t>@gmail.com</a:t>
            </a:r>
          </a:p>
        </p:txBody>
      </p:sp>
      <p:sp>
        <p:nvSpPr>
          <p:cNvPr id="11" name="TextBox 10"/>
          <p:cNvSpPr txBox="1"/>
          <p:nvPr/>
        </p:nvSpPr>
        <p:spPr>
          <a:xfrm>
            <a:off x="6057900" y="1285659"/>
            <a:ext cx="1981200" cy="332399"/>
          </a:xfrm>
          <a:prstGeom prst="rect">
            <a:avLst/>
          </a:prstGeom>
          <a:noFill/>
        </p:spPr>
        <p:txBody>
          <a:bodyPr wrap="square" lIns="0" tIns="0" rIns="0" bIns="0" rtlCol="0">
            <a:spAutoFit/>
          </a:bodyPr>
          <a:lstStyle/>
          <a:p>
            <a:pPr>
              <a:lnSpc>
                <a:spcPct val="90000"/>
              </a:lnSpc>
              <a:spcAft>
                <a:spcPts val="600"/>
              </a:spcAft>
            </a:pPr>
            <a:r>
              <a:rPr lang="en-US" sz="2400" dirty="0" smtClean="0">
                <a:gradFill>
                  <a:gsLst>
                    <a:gs pos="2917">
                      <a:schemeClr val="tx1"/>
                    </a:gs>
                    <a:gs pos="30000">
                      <a:schemeClr val="tx1"/>
                    </a:gs>
                  </a:gsLst>
                  <a:lin ang="5400000" scaled="0"/>
                </a:gradFill>
                <a:latin typeface="+mj-lt"/>
              </a:rPr>
              <a:t>@yahoo.com</a:t>
            </a:r>
          </a:p>
        </p:txBody>
      </p:sp>
      <p:sp>
        <p:nvSpPr>
          <p:cNvPr id="13" name="TextBox 12"/>
          <p:cNvSpPr txBox="1"/>
          <p:nvPr/>
        </p:nvSpPr>
        <p:spPr>
          <a:xfrm>
            <a:off x="5981700" y="3516028"/>
            <a:ext cx="1981200" cy="332399"/>
          </a:xfrm>
          <a:prstGeom prst="rect">
            <a:avLst/>
          </a:prstGeom>
          <a:noFill/>
        </p:spPr>
        <p:txBody>
          <a:bodyPr wrap="square" lIns="0" tIns="0" rIns="0" bIns="0" rtlCol="0">
            <a:spAutoFit/>
          </a:bodyPr>
          <a:lstStyle/>
          <a:p>
            <a:pPr>
              <a:lnSpc>
                <a:spcPct val="90000"/>
              </a:lnSpc>
              <a:spcAft>
                <a:spcPts val="600"/>
              </a:spcAft>
            </a:pPr>
            <a:r>
              <a:rPr lang="en-US" sz="2400" dirty="0" smtClean="0">
                <a:gradFill>
                  <a:gsLst>
                    <a:gs pos="2917">
                      <a:schemeClr val="tx1"/>
                    </a:gs>
                    <a:gs pos="30000">
                      <a:schemeClr val="tx1"/>
                    </a:gs>
                  </a:gsLst>
                  <a:lin ang="5400000" scaled="0"/>
                </a:gradFill>
                <a:latin typeface="+mj-lt"/>
              </a:rPr>
              <a:t>@mac.com</a:t>
            </a:r>
          </a:p>
        </p:txBody>
      </p:sp>
      <p:sp>
        <p:nvSpPr>
          <p:cNvPr id="15" name="TextBox 14"/>
          <p:cNvSpPr txBox="1"/>
          <p:nvPr/>
        </p:nvSpPr>
        <p:spPr>
          <a:xfrm>
            <a:off x="1127275" y="3516028"/>
            <a:ext cx="1981200" cy="332399"/>
          </a:xfrm>
          <a:prstGeom prst="rect">
            <a:avLst/>
          </a:prstGeom>
          <a:noFill/>
        </p:spPr>
        <p:txBody>
          <a:bodyPr wrap="square" lIns="0" tIns="0" rIns="0" bIns="0" rtlCol="0">
            <a:spAutoFit/>
          </a:bodyPr>
          <a:lstStyle/>
          <a:p>
            <a:pPr algn="r">
              <a:lnSpc>
                <a:spcPct val="90000"/>
              </a:lnSpc>
              <a:spcAft>
                <a:spcPts val="600"/>
              </a:spcAft>
            </a:pPr>
            <a:r>
              <a:rPr lang="en-US" sz="2400" dirty="0" smtClean="0">
                <a:gradFill>
                  <a:gsLst>
                    <a:gs pos="2917">
                      <a:schemeClr val="tx1"/>
                    </a:gs>
                    <a:gs pos="30000">
                      <a:schemeClr val="tx1"/>
                    </a:gs>
                  </a:gsLst>
                  <a:lin ang="5400000" scaled="0"/>
                </a:gradFill>
                <a:latin typeface="+mj-lt"/>
              </a:rPr>
              <a:t>@comcast.net</a:t>
            </a:r>
          </a:p>
        </p:txBody>
      </p:sp>
      <p:sp>
        <p:nvSpPr>
          <p:cNvPr id="12" name="TextBox 11"/>
          <p:cNvSpPr txBox="1"/>
          <p:nvPr/>
        </p:nvSpPr>
        <p:spPr>
          <a:xfrm>
            <a:off x="6400800" y="2407212"/>
            <a:ext cx="1981200" cy="332399"/>
          </a:xfrm>
          <a:prstGeom prst="rect">
            <a:avLst/>
          </a:prstGeom>
          <a:noFill/>
        </p:spPr>
        <p:txBody>
          <a:bodyPr wrap="square" lIns="0" tIns="0" rIns="0" bIns="0" rtlCol="0">
            <a:spAutoFit/>
          </a:bodyPr>
          <a:lstStyle/>
          <a:p>
            <a:pPr>
              <a:lnSpc>
                <a:spcPct val="90000"/>
              </a:lnSpc>
              <a:spcAft>
                <a:spcPts val="600"/>
              </a:spcAft>
            </a:pPr>
            <a:r>
              <a:rPr lang="en-US" sz="2400" dirty="0" smtClean="0">
                <a:gradFill>
                  <a:gsLst>
                    <a:gs pos="2917">
                      <a:schemeClr val="tx1"/>
                    </a:gs>
                    <a:gs pos="30000">
                      <a:schemeClr val="tx1"/>
                    </a:gs>
                  </a:gsLst>
                  <a:lin ang="5400000" scaled="0"/>
                </a:gradFill>
                <a:latin typeface="+mj-lt"/>
              </a:rPr>
              <a:t>@aol.com</a:t>
            </a:r>
          </a:p>
        </p:txBody>
      </p:sp>
      <p:sp>
        <p:nvSpPr>
          <p:cNvPr id="16" name="TextBox 15"/>
          <p:cNvSpPr txBox="1"/>
          <p:nvPr/>
        </p:nvSpPr>
        <p:spPr>
          <a:xfrm>
            <a:off x="838200" y="2407212"/>
            <a:ext cx="1981200" cy="332399"/>
          </a:xfrm>
          <a:prstGeom prst="rect">
            <a:avLst/>
          </a:prstGeom>
          <a:noFill/>
        </p:spPr>
        <p:txBody>
          <a:bodyPr wrap="square" lIns="0" tIns="0" rIns="0" bIns="0" rtlCol="0">
            <a:spAutoFit/>
          </a:bodyPr>
          <a:lstStyle/>
          <a:p>
            <a:pPr algn="r">
              <a:lnSpc>
                <a:spcPct val="90000"/>
              </a:lnSpc>
              <a:spcAft>
                <a:spcPts val="600"/>
              </a:spcAft>
            </a:pPr>
            <a:r>
              <a:rPr lang="en-US" sz="2400" dirty="0" smtClean="0">
                <a:gradFill>
                  <a:gsLst>
                    <a:gs pos="2917">
                      <a:schemeClr val="tx1"/>
                    </a:gs>
                    <a:gs pos="30000">
                      <a:schemeClr val="tx1"/>
                    </a:gs>
                  </a:gsLst>
                  <a:lin ang="5400000" scaled="0"/>
                </a:gradFill>
                <a:latin typeface="+mj-lt"/>
              </a:rPr>
              <a:t>@hotmail.com</a:t>
            </a:r>
          </a:p>
        </p:txBody>
      </p:sp>
      <p:sp>
        <p:nvSpPr>
          <p:cNvPr id="17" name="TextBox 16"/>
          <p:cNvSpPr txBox="1"/>
          <p:nvPr/>
        </p:nvSpPr>
        <p:spPr>
          <a:xfrm>
            <a:off x="4105275" y="2171700"/>
            <a:ext cx="933450" cy="738664"/>
          </a:xfrm>
          <a:prstGeom prst="rect">
            <a:avLst/>
          </a:prstGeom>
          <a:noFill/>
        </p:spPr>
        <p:txBody>
          <a:bodyPr wrap="square" lIns="182880" tIns="146304" rIns="182880" bIns="146304" rtlCol="0">
            <a:spAutoFit/>
          </a:bodyPr>
          <a:lstStyle/>
          <a:p>
            <a:pPr algn="ctr">
              <a:lnSpc>
                <a:spcPct val="90000"/>
              </a:lnSpc>
              <a:spcAft>
                <a:spcPts val="600"/>
              </a:spcAft>
            </a:pPr>
            <a:r>
              <a:rPr lang="en-US" sz="3200" dirty="0" smtClean="0">
                <a:solidFill>
                  <a:schemeClr val="tx2"/>
                </a:solidFill>
                <a:latin typeface="+mj-lt"/>
              </a:rPr>
              <a:t>ID</a:t>
            </a:r>
          </a:p>
        </p:txBody>
      </p:sp>
      <p:sp>
        <p:nvSpPr>
          <p:cNvPr id="18" name="Oval 17"/>
          <p:cNvSpPr/>
          <p:nvPr/>
        </p:nvSpPr>
        <p:spPr>
          <a:xfrm>
            <a:off x="2946550" y="931412"/>
            <a:ext cx="3234963" cy="3234963"/>
          </a:xfrm>
          <a:prstGeom prst="ellipse">
            <a:avLst/>
          </a:prstGeom>
          <a:noFill/>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594230363"/>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par>
                          <p:cTn id="7" fill="hold">
                            <p:stCondLst>
                              <p:cond delay="0"/>
                            </p:stCondLst>
                            <p:childTnLst>
                              <p:par>
                                <p:cTn id="8" presetID="10" presetClass="entr" presetSubtype="0" fill="hold" grpId="0" nodeType="after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500"/>
                                        <p:tgtEl>
                                          <p:spTgt spid="16"/>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3" grpId="0"/>
      <p:bldP spid="15" grpId="0"/>
      <p:bldP spid="12" grpId="0"/>
      <p:bldP spid="16" grpId="0"/>
      <p:bldP spid="1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6115050" y="3121065"/>
            <a:ext cx="988314" cy="987532"/>
            <a:chOff x="6115050" y="3121065"/>
            <a:chExt cx="988314" cy="987532"/>
          </a:xfrm>
        </p:grpSpPr>
        <p:sp>
          <p:nvSpPr>
            <p:cNvPr id="155" name="Rectangle 154"/>
            <p:cNvSpPr/>
            <p:nvPr/>
          </p:nvSpPr>
          <p:spPr bwMode="auto">
            <a:xfrm>
              <a:off x="6115050" y="3121065"/>
              <a:ext cx="988314" cy="987532"/>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56" name="Picture 15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66426" y="3273279"/>
              <a:ext cx="678178" cy="680036"/>
            </a:xfrm>
            <a:prstGeom prst="rect">
              <a:avLst/>
            </a:prstGeom>
          </p:spPr>
        </p:pic>
      </p:grpSp>
      <p:grpSp>
        <p:nvGrpSpPr>
          <p:cNvPr id="83" name="Group 82"/>
          <p:cNvGrpSpPr/>
          <p:nvPr/>
        </p:nvGrpSpPr>
        <p:grpSpPr>
          <a:xfrm>
            <a:off x="6112764" y="2072462"/>
            <a:ext cx="990600" cy="990600"/>
            <a:chOff x="6112764" y="2072462"/>
            <a:chExt cx="990600" cy="990600"/>
          </a:xfrm>
        </p:grpSpPr>
        <p:sp>
          <p:nvSpPr>
            <p:cNvPr id="11" name="Rectangle 10"/>
            <p:cNvSpPr/>
            <p:nvPr/>
          </p:nvSpPr>
          <p:spPr bwMode="auto">
            <a:xfrm>
              <a:off x="6112764" y="2072462"/>
              <a:ext cx="990600" cy="990600"/>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grpSp>
          <p:nvGrpSpPr>
            <p:cNvPr id="58" name="Group 57"/>
            <p:cNvGrpSpPr/>
            <p:nvPr/>
          </p:nvGrpSpPr>
          <p:grpSpPr>
            <a:xfrm>
              <a:off x="6218357" y="2333625"/>
              <a:ext cx="779414" cy="468274"/>
              <a:chOff x="733495" y="2697395"/>
              <a:chExt cx="1404011" cy="843534"/>
            </a:xfrm>
          </p:grpSpPr>
          <p:pic>
            <p:nvPicPr>
              <p:cNvPr id="59" name="Picture 5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2978" y="2753561"/>
                <a:ext cx="1303017" cy="732589"/>
              </a:xfrm>
              <a:prstGeom prst="rect">
                <a:avLst/>
              </a:prstGeom>
            </p:spPr>
          </p:pic>
          <p:pic>
            <p:nvPicPr>
              <p:cNvPr id="60" name="Picture 5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33495" y="2697395"/>
                <a:ext cx="1404011" cy="843534"/>
              </a:xfrm>
              <a:prstGeom prst="rect">
                <a:avLst/>
              </a:prstGeom>
            </p:spPr>
          </p:pic>
        </p:grpSp>
      </p:grpSp>
      <p:grpSp>
        <p:nvGrpSpPr>
          <p:cNvPr id="100" name="Group 99"/>
          <p:cNvGrpSpPr/>
          <p:nvPr/>
        </p:nvGrpSpPr>
        <p:grpSpPr>
          <a:xfrm>
            <a:off x="7158228" y="2072462"/>
            <a:ext cx="990600" cy="990600"/>
            <a:chOff x="7158228" y="2072462"/>
            <a:chExt cx="990600" cy="990600"/>
          </a:xfrm>
        </p:grpSpPr>
        <p:sp>
          <p:nvSpPr>
            <p:cNvPr id="12" name="Rectangle 11"/>
            <p:cNvSpPr/>
            <p:nvPr/>
          </p:nvSpPr>
          <p:spPr bwMode="auto">
            <a:xfrm>
              <a:off x="7158228" y="2072462"/>
              <a:ext cx="990600" cy="990600"/>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rgbClr val="38AE0E"/>
                </a:solidFill>
              </a:endParaRPr>
            </a:p>
          </p:txBody>
        </p:sp>
        <p:grpSp>
          <p:nvGrpSpPr>
            <p:cNvPr id="98" name="Group 97"/>
            <p:cNvGrpSpPr/>
            <p:nvPr/>
          </p:nvGrpSpPr>
          <p:grpSpPr>
            <a:xfrm>
              <a:off x="7288907" y="2409826"/>
              <a:ext cx="729242" cy="323848"/>
              <a:chOff x="9510516" y="2934141"/>
              <a:chExt cx="4457700" cy="1979613"/>
            </a:xfrm>
          </p:grpSpPr>
          <p:sp>
            <p:nvSpPr>
              <p:cNvPr id="92" name="Freeform 6"/>
              <p:cNvSpPr>
                <a:spLocks/>
              </p:cNvSpPr>
              <p:nvPr/>
            </p:nvSpPr>
            <p:spPr bwMode="auto">
              <a:xfrm>
                <a:off x="12196566" y="3667566"/>
                <a:ext cx="361950" cy="450850"/>
              </a:xfrm>
              <a:custGeom>
                <a:avLst/>
                <a:gdLst>
                  <a:gd name="T0" fmla="*/ 228 w 454"/>
                  <a:gd name="T1" fmla="*/ 0 h 569"/>
                  <a:gd name="T2" fmla="*/ 269 w 454"/>
                  <a:gd name="T3" fmla="*/ 4 h 569"/>
                  <a:gd name="T4" fmla="*/ 305 w 454"/>
                  <a:gd name="T5" fmla="*/ 16 h 569"/>
                  <a:gd name="T6" fmla="*/ 339 w 454"/>
                  <a:gd name="T7" fmla="*/ 33 h 569"/>
                  <a:gd name="T8" fmla="*/ 368 w 454"/>
                  <a:gd name="T9" fmla="*/ 58 h 569"/>
                  <a:gd name="T10" fmla="*/ 393 w 454"/>
                  <a:gd name="T11" fmla="*/ 89 h 569"/>
                  <a:gd name="T12" fmla="*/ 420 w 454"/>
                  <a:gd name="T13" fmla="*/ 135 h 569"/>
                  <a:gd name="T14" fmla="*/ 439 w 454"/>
                  <a:gd name="T15" fmla="*/ 182 h 569"/>
                  <a:gd name="T16" fmla="*/ 451 w 454"/>
                  <a:gd name="T17" fmla="*/ 233 h 569"/>
                  <a:gd name="T18" fmla="*/ 454 w 454"/>
                  <a:gd name="T19" fmla="*/ 286 h 569"/>
                  <a:gd name="T20" fmla="*/ 451 w 454"/>
                  <a:gd name="T21" fmla="*/ 339 h 569"/>
                  <a:gd name="T22" fmla="*/ 439 w 454"/>
                  <a:gd name="T23" fmla="*/ 390 h 569"/>
                  <a:gd name="T24" fmla="*/ 420 w 454"/>
                  <a:gd name="T25" fmla="*/ 438 h 569"/>
                  <a:gd name="T26" fmla="*/ 393 w 454"/>
                  <a:gd name="T27" fmla="*/ 482 h 569"/>
                  <a:gd name="T28" fmla="*/ 368 w 454"/>
                  <a:gd name="T29" fmla="*/ 514 h 569"/>
                  <a:gd name="T30" fmla="*/ 339 w 454"/>
                  <a:gd name="T31" fmla="*/ 538 h 569"/>
                  <a:gd name="T32" fmla="*/ 305 w 454"/>
                  <a:gd name="T33" fmla="*/ 555 h 569"/>
                  <a:gd name="T34" fmla="*/ 269 w 454"/>
                  <a:gd name="T35" fmla="*/ 565 h 569"/>
                  <a:gd name="T36" fmla="*/ 228 w 454"/>
                  <a:gd name="T37" fmla="*/ 569 h 569"/>
                  <a:gd name="T38" fmla="*/ 185 w 454"/>
                  <a:gd name="T39" fmla="*/ 565 h 569"/>
                  <a:gd name="T40" fmla="*/ 148 w 454"/>
                  <a:gd name="T41" fmla="*/ 555 h 569"/>
                  <a:gd name="T42" fmla="*/ 114 w 454"/>
                  <a:gd name="T43" fmla="*/ 538 h 569"/>
                  <a:gd name="T44" fmla="*/ 85 w 454"/>
                  <a:gd name="T45" fmla="*/ 513 h 569"/>
                  <a:gd name="T46" fmla="*/ 59 w 454"/>
                  <a:gd name="T47" fmla="*/ 480 h 569"/>
                  <a:gd name="T48" fmla="*/ 32 w 454"/>
                  <a:gd name="T49" fmla="*/ 434 h 569"/>
                  <a:gd name="T50" fmla="*/ 15 w 454"/>
                  <a:gd name="T51" fmla="*/ 385 h 569"/>
                  <a:gd name="T52" fmla="*/ 3 w 454"/>
                  <a:gd name="T53" fmla="*/ 332 h 569"/>
                  <a:gd name="T54" fmla="*/ 0 w 454"/>
                  <a:gd name="T55" fmla="*/ 276 h 569"/>
                  <a:gd name="T56" fmla="*/ 2 w 454"/>
                  <a:gd name="T57" fmla="*/ 230 h 569"/>
                  <a:gd name="T58" fmla="*/ 10 w 454"/>
                  <a:gd name="T59" fmla="*/ 186 h 569"/>
                  <a:gd name="T60" fmla="*/ 25 w 454"/>
                  <a:gd name="T61" fmla="*/ 143 h 569"/>
                  <a:gd name="T62" fmla="*/ 44 w 454"/>
                  <a:gd name="T63" fmla="*/ 104 h 569"/>
                  <a:gd name="T64" fmla="*/ 70 w 454"/>
                  <a:gd name="T65" fmla="*/ 68 h 569"/>
                  <a:gd name="T66" fmla="*/ 102 w 454"/>
                  <a:gd name="T67" fmla="*/ 39 h 569"/>
                  <a:gd name="T68" fmla="*/ 139 w 454"/>
                  <a:gd name="T69" fmla="*/ 19 h 569"/>
                  <a:gd name="T70" fmla="*/ 180 w 454"/>
                  <a:gd name="T71" fmla="*/ 5 h 569"/>
                  <a:gd name="T72" fmla="*/ 228 w 454"/>
                  <a:gd name="T73"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4" h="569">
                    <a:moveTo>
                      <a:pt x="228" y="0"/>
                    </a:moveTo>
                    <a:lnTo>
                      <a:pt x="269" y="4"/>
                    </a:lnTo>
                    <a:lnTo>
                      <a:pt x="305" y="16"/>
                    </a:lnTo>
                    <a:lnTo>
                      <a:pt x="339" y="33"/>
                    </a:lnTo>
                    <a:lnTo>
                      <a:pt x="368" y="58"/>
                    </a:lnTo>
                    <a:lnTo>
                      <a:pt x="393" y="89"/>
                    </a:lnTo>
                    <a:lnTo>
                      <a:pt x="420" y="135"/>
                    </a:lnTo>
                    <a:lnTo>
                      <a:pt x="439" y="182"/>
                    </a:lnTo>
                    <a:lnTo>
                      <a:pt x="451" y="233"/>
                    </a:lnTo>
                    <a:lnTo>
                      <a:pt x="454" y="286"/>
                    </a:lnTo>
                    <a:lnTo>
                      <a:pt x="451" y="339"/>
                    </a:lnTo>
                    <a:lnTo>
                      <a:pt x="439" y="390"/>
                    </a:lnTo>
                    <a:lnTo>
                      <a:pt x="420" y="438"/>
                    </a:lnTo>
                    <a:lnTo>
                      <a:pt x="393" y="482"/>
                    </a:lnTo>
                    <a:lnTo>
                      <a:pt x="368" y="514"/>
                    </a:lnTo>
                    <a:lnTo>
                      <a:pt x="339" y="538"/>
                    </a:lnTo>
                    <a:lnTo>
                      <a:pt x="305" y="555"/>
                    </a:lnTo>
                    <a:lnTo>
                      <a:pt x="269" y="565"/>
                    </a:lnTo>
                    <a:lnTo>
                      <a:pt x="228" y="569"/>
                    </a:lnTo>
                    <a:lnTo>
                      <a:pt x="185" y="565"/>
                    </a:lnTo>
                    <a:lnTo>
                      <a:pt x="148" y="555"/>
                    </a:lnTo>
                    <a:lnTo>
                      <a:pt x="114" y="538"/>
                    </a:lnTo>
                    <a:lnTo>
                      <a:pt x="85" y="513"/>
                    </a:lnTo>
                    <a:lnTo>
                      <a:pt x="59" y="480"/>
                    </a:lnTo>
                    <a:lnTo>
                      <a:pt x="32" y="434"/>
                    </a:lnTo>
                    <a:lnTo>
                      <a:pt x="15" y="385"/>
                    </a:lnTo>
                    <a:lnTo>
                      <a:pt x="3" y="332"/>
                    </a:lnTo>
                    <a:lnTo>
                      <a:pt x="0" y="276"/>
                    </a:lnTo>
                    <a:lnTo>
                      <a:pt x="2" y="230"/>
                    </a:lnTo>
                    <a:lnTo>
                      <a:pt x="10" y="186"/>
                    </a:lnTo>
                    <a:lnTo>
                      <a:pt x="25" y="143"/>
                    </a:lnTo>
                    <a:lnTo>
                      <a:pt x="44" y="104"/>
                    </a:lnTo>
                    <a:lnTo>
                      <a:pt x="70" y="68"/>
                    </a:lnTo>
                    <a:lnTo>
                      <a:pt x="102" y="39"/>
                    </a:lnTo>
                    <a:lnTo>
                      <a:pt x="139" y="19"/>
                    </a:lnTo>
                    <a:lnTo>
                      <a:pt x="180" y="5"/>
                    </a:lnTo>
                    <a:lnTo>
                      <a:pt x="22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7"/>
              <p:cNvSpPr>
                <a:spLocks/>
              </p:cNvSpPr>
              <p:nvPr/>
            </p:nvSpPr>
            <p:spPr bwMode="auto">
              <a:xfrm>
                <a:off x="13001429" y="3650103"/>
                <a:ext cx="365125" cy="169863"/>
              </a:xfrm>
              <a:custGeom>
                <a:avLst/>
                <a:gdLst>
                  <a:gd name="T0" fmla="*/ 230 w 462"/>
                  <a:gd name="T1" fmla="*/ 0 h 215"/>
                  <a:gd name="T2" fmla="*/ 273 w 462"/>
                  <a:gd name="T3" fmla="*/ 2 h 215"/>
                  <a:gd name="T4" fmla="*/ 310 w 462"/>
                  <a:gd name="T5" fmla="*/ 12 h 215"/>
                  <a:gd name="T6" fmla="*/ 346 w 462"/>
                  <a:gd name="T7" fmla="*/ 27 h 215"/>
                  <a:gd name="T8" fmla="*/ 377 w 462"/>
                  <a:gd name="T9" fmla="*/ 48 h 215"/>
                  <a:gd name="T10" fmla="*/ 404 w 462"/>
                  <a:gd name="T11" fmla="*/ 73 h 215"/>
                  <a:gd name="T12" fmla="*/ 426 w 462"/>
                  <a:gd name="T13" fmla="*/ 104 h 215"/>
                  <a:gd name="T14" fmla="*/ 443 w 462"/>
                  <a:gd name="T15" fmla="*/ 138 h 215"/>
                  <a:gd name="T16" fmla="*/ 455 w 462"/>
                  <a:gd name="T17" fmla="*/ 175 h 215"/>
                  <a:gd name="T18" fmla="*/ 462 w 462"/>
                  <a:gd name="T19" fmla="*/ 215 h 215"/>
                  <a:gd name="T20" fmla="*/ 0 w 462"/>
                  <a:gd name="T21" fmla="*/ 215 h 215"/>
                  <a:gd name="T22" fmla="*/ 7 w 462"/>
                  <a:gd name="T23" fmla="*/ 175 h 215"/>
                  <a:gd name="T24" fmla="*/ 21 w 462"/>
                  <a:gd name="T25" fmla="*/ 140 h 215"/>
                  <a:gd name="T26" fmla="*/ 38 w 462"/>
                  <a:gd name="T27" fmla="*/ 106 h 215"/>
                  <a:gd name="T28" fmla="*/ 60 w 462"/>
                  <a:gd name="T29" fmla="*/ 75 h 215"/>
                  <a:gd name="T30" fmla="*/ 87 w 462"/>
                  <a:gd name="T31" fmla="*/ 49 h 215"/>
                  <a:gd name="T32" fmla="*/ 118 w 462"/>
                  <a:gd name="T33" fmla="*/ 29 h 215"/>
                  <a:gd name="T34" fmla="*/ 152 w 462"/>
                  <a:gd name="T35" fmla="*/ 12 h 215"/>
                  <a:gd name="T36" fmla="*/ 189 w 462"/>
                  <a:gd name="T37" fmla="*/ 2 h 215"/>
                  <a:gd name="T38" fmla="*/ 230 w 462"/>
                  <a:gd name="T3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2" h="215">
                    <a:moveTo>
                      <a:pt x="230" y="0"/>
                    </a:moveTo>
                    <a:lnTo>
                      <a:pt x="273" y="2"/>
                    </a:lnTo>
                    <a:lnTo>
                      <a:pt x="310" y="12"/>
                    </a:lnTo>
                    <a:lnTo>
                      <a:pt x="346" y="27"/>
                    </a:lnTo>
                    <a:lnTo>
                      <a:pt x="377" y="48"/>
                    </a:lnTo>
                    <a:lnTo>
                      <a:pt x="404" y="73"/>
                    </a:lnTo>
                    <a:lnTo>
                      <a:pt x="426" y="104"/>
                    </a:lnTo>
                    <a:lnTo>
                      <a:pt x="443" y="138"/>
                    </a:lnTo>
                    <a:lnTo>
                      <a:pt x="455" y="175"/>
                    </a:lnTo>
                    <a:lnTo>
                      <a:pt x="462" y="215"/>
                    </a:lnTo>
                    <a:lnTo>
                      <a:pt x="0" y="215"/>
                    </a:lnTo>
                    <a:lnTo>
                      <a:pt x="7" y="175"/>
                    </a:lnTo>
                    <a:lnTo>
                      <a:pt x="21" y="140"/>
                    </a:lnTo>
                    <a:lnTo>
                      <a:pt x="38" y="106"/>
                    </a:lnTo>
                    <a:lnTo>
                      <a:pt x="60" y="75"/>
                    </a:lnTo>
                    <a:lnTo>
                      <a:pt x="87" y="49"/>
                    </a:lnTo>
                    <a:lnTo>
                      <a:pt x="118" y="29"/>
                    </a:lnTo>
                    <a:lnTo>
                      <a:pt x="152" y="12"/>
                    </a:lnTo>
                    <a:lnTo>
                      <a:pt x="189" y="2"/>
                    </a:lnTo>
                    <a:lnTo>
                      <a:pt x="23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8"/>
              <p:cNvSpPr>
                <a:spLocks noEditPoints="1"/>
              </p:cNvSpPr>
              <p:nvPr/>
            </p:nvSpPr>
            <p:spPr bwMode="auto">
              <a:xfrm>
                <a:off x="9510516" y="2934141"/>
                <a:ext cx="4457700" cy="1979613"/>
              </a:xfrm>
              <a:custGeom>
                <a:avLst/>
                <a:gdLst>
                  <a:gd name="T0" fmla="*/ 5425 w 5616"/>
                  <a:gd name="T1" fmla="*/ 885 h 2494"/>
                  <a:gd name="T2" fmla="*/ 5157 w 5616"/>
                  <a:gd name="T3" fmla="*/ 727 h 2494"/>
                  <a:gd name="T4" fmla="*/ 706 w 5616"/>
                  <a:gd name="T5" fmla="*/ 711 h 2494"/>
                  <a:gd name="T6" fmla="*/ 432 w 5616"/>
                  <a:gd name="T7" fmla="*/ 1047 h 2494"/>
                  <a:gd name="T8" fmla="*/ 919 w 5616"/>
                  <a:gd name="T9" fmla="*/ 1352 h 2494"/>
                  <a:gd name="T10" fmla="*/ 919 w 5616"/>
                  <a:gd name="T11" fmla="*/ 1503 h 2494"/>
                  <a:gd name="T12" fmla="*/ 533 w 5616"/>
                  <a:gd name="T13" fmla="*/ 1409 h 2494"/>
                  <a:gd name="T14" fmla="*/ 431 w 5616"/>
                  <a:gd name="T15" fmla="*/ 1615 h 2494"/>
                  <a:gd name="T16" fmla="*/ 1055 w 5616"/>
                  <a:gd name="T17" fmla="*/ 1721 h 2494"/>
                  <a:gd name="T18" fmla="*/ 1341 w 5616"/>
                  <a:gd name="T19" fmla="*/ 1381 h 2494"/>
                  <a:gd name="T20" fmla="*/ 812 w 5616"/>
                  <a:gd name="T21" fmla="*/ 1060 h 2494"/>
                  <a:gd name="T22" fmla="*/ 917 w 5616"/>
                  <a:gd name="T23" fmla="*/ 931 h 2494"/>
                  <a:gd name="T24" fmla="*/ 1244 w 5616"/>
                  <a:gd name="T25" fmla="*/ 991 h 2494"/>
                  <a:gd name="T26" fmla="*/ 1142 w 5616"/>
                  <a:gd name="T27" fmla="*/ 728 h 2494"/>
                  <a:gd name="T28" fmla="*/ 1358 w 5616"/>
                  <a:gd name="T29" fmla="*/ 374 h 2494"/>
                  <a:gd name="T30" fmla="*/ 1464 w 5616"/>
                  <a:gd name="T31" fmla="*/ 1757 h 2494"/>
                  <a:gd name="T32" fmla="*/ 1646 w 5616"/>
                  <a:gd name="T33" fmla="*/ 1382 h 2494"/>
                  <a:gd name="T34" fmla="*/ 2248 w 5616"/>
                  <a:gd name="T35" fmla="*/ 1733 h 2494"/>
                  <a:gd name="T36" fmla="*/ 2172 w 5616"/>
                  <a:gd name="T37" fmla="*/ 878 h 2494"/>
                  <a:gd name="T38" fmla="*/ 2447 w 5616"/>
                  <a:gd name="T39" fmla="*/ 1900 h 2494"/>
                  <a:gd name="T40" fmla="*/ 2257 w 5616"/>
                  <a:gd name="T41" fmla="*/ 1980 h 2494"/>
                  <a:gd name="T42" fmla="*/ 2314 w 5616"/>
                  <a:gd name="T43" fmla="*/ 2135 h 2494"/>
                  <a:gd name="T44" fmla="*/ 2532 w 5616"/>
                  <a:gd name="T45" fmla="*/ 2142 h 2494"/>
                  <a:gd name="T46" fmla="*/ 2709 w 5616"/>
                  <a:gd name="T47" fmla="*/ 1983 h 2494"/>
                  <a:gd name="T48" fmla="*/ 3208 w 5616"/>
                  <a:gd name="T49" fmla="*/ 2153 h 2494"/>
                  <a:gd name="T50" fmla="*/ 3385 w 5616"/>
                  <a:gd name="T51" fmla="*/ 1655 h 2494"/>
                  <a:gd name="T52" fmla="*/ 3953 w 5616"/>
                  <a:gd name="T53" fmla="*/ 1636 h 2494"/>
                  <a:gd name="T54" fmla="*/ 4256 w 5616"/>
                  <a:gd name="T55" fmla="*/ 1598 h 2494"/>
                  <a:gd name="T56" fmla="*/ 4869 w 5616"/>
                  <a:gd name="T57" fmla="*/ 1719 h 2494"/>
                  <a:gd name="T58" fmla="*/ 5090 w 5616"/>
                  <a:gd name="T59" fmla="*/ 1432 h 2494"/>
                  <a:gd name="T60" fmla="*/ 4786 w 5616"/>
                  <a:gd name="T61" fmla="*/ 1488 h 2494"/>
                  <a:gd name="T62" fmla="*/ 4425 w 5616"/>
                  <a:gd name="T63" fmla="*/ 1375 h 2494"/>
                  <a:gd name="T64" fmla="*/ 5150 w 5616"/>
                  <a:gd name="T65" fmla="*/ 1178 h 2494"/>
                  <a:gd name="T66" fmla="*/ 4789 w 5616"/>
                  <a:gd name="T67" fmla="*/ 693 h 2494"/>
                  <a:gd name="T68" fmla="*/ 4210 w 5616"/>
                  <a:gd name="T69" fmla="*/ 885 h 2494"/>
                  <a:gd name="T70" fmla="*/ 3916 w 5616"/>
                  <a:gd name="T71" fmla="*/ 745 h 2494"/>
                  <a:gd name="T72" fmla="*/ 3434 w 5616"/>
                  <a:gd name="T73" fmla="*/ 740 h 2494"/>
                  <a:gd name="T74" fmla="*/ 3181 w 5616"/>
                  <a:gd name="T75" fmla="*/ 689 h 2494"/>
                  <a:gd name="T76" fmla="*/ 2941 w 5616"/>
                  <a:gd name="T77" fmla="*/ 671 h 2494"/>
                  <a:gd name="T78" fmla="*/ 2354 w 5616"/>
                  <a:gd name="T79" fmla="*/ 671 h 2494"/>
                  <a:gd name="T80" fmla="*/ 2105 w 5616"/>
                  <a:gd name="T81" fmla="*/ 686 h 2494"/>
                  <a:gd name="T82" fmla="*/ 1593 w 5616"/>
                  <a:gd name="T83" fmla="*/ 318 h 2494"/>
                  <a:gd name="T84" fmla="*/ 1748 w 5616"/>
                  <a:gd name="T85" fmla="*/ 110 h 2494"/>
                  <a:gd name="T86" fmla="*/ 2338 w 5616"/>
                  <a:gd name="T87" fmla="*/ 333 h 2494"/>
                  <a:gd name="T88" fmla="*/ 3056 w 5616"/>
                  <a:gd name="T89" fmla="*/ 182 h 2494"/>
                  <a:gd name="T90" fmla="*/ 3758 w 5616"/>
                  <a:gd name="T91" fmla="*/ 529 h 2494"/>
                  <a:gd name="T92" fmla="*/ 4355 w 5616"/>
                  <a:gd name="T93" fmla="*/ 456 h 2494"/>
                  <a:gd name="T94" fmla="*/ 5109 w 5616"/>
                  <a:gd name="T95" fmla="*/ 531 h 2494"/>
                  <a:gd name="T96" fmla="*/ 5572 w 5616"/>
                  <a:gd name="T97" fmla="*/ 631 h 2494"/>
                  <a:gd name="T98" fmla="*/ 5415 w 5616"/>
                  <a:gd name="T99" fmla="*/ 1091 h 2494"/>
                  <a:gd name="T100" fmla="*/ 5157 w 5616"/>
                  <a:gd name="T101" fmla="*/ 1845 h 2494"/>
                  <a:gd name="T102" fmla="*/ 4362 w 5616"/>
                  <a:gd name="T103" fmla="*/ 2019 h 2494"/>
                  <a:gd name="T104" fmla="*/ 3715 w 5616"/>
                  <a:gd name="T105" fmla="*/ 2077 h 2494"/>
                  <a:gd name="T106" fmla="*/ 3228 w 5616"/>
                  <a:gd name="T107" fmla="*/ 2395 h 2494"/>
                  <a:gd name="T108" fmla="*/ 2740 w 5616"/>
                  <a:gd name="T109" fmla="*/ 2375 h 2494"/>
                  <a:gd name="T110" fmla="*/ 2122 w 5616"/>
                  <a:gd name="T111" fmla="*/ 2388 h 2494"/>
                  <a:gd name="T112" fmla="*/ 1477 w 5616"/>
                  <a:gd name="T113" fmla="*/ 1985 h 2494"/>
                  <a:gd name="T114" fmla="*/ 698 w 5616"/>
                  <a:gd name="T115" fmla="*/ 2019 h 2494"/>
                  <a:gd name="T116" fmla="*/ 151 w 5616"/>
                  <a:gd name="T117" fmla="*/ 1413 h 2494"/>
                  <a:gd name="T118" fmla="*/ 5 w 5616"/>
                  <a:gd name="T119" fmla="*/ 790 h 2494"/>
                  <a:gd name="T120" fmla="*/ 437 w 5616"/>
                  <a:gd name="T121" fmla="*/ 417 h 2494"/>
                  <a:gd name="T122" fmla="*/ 1086 w 5616"/>
                  <a:gd name="T123" fmla="*/ 419 h 2494"/>
                  <a:gd name="T124" fmla="*/ 1351 w 5616"/>
                  <a:gd name="T125" fmla="*/ 20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6" h="2494">
                    <a:moveTo>
                      <a:pt x="5277" y="694"/>
                    </a:moveTo>
                    <a:lnTo>
                      <a:pt x="5277" y="885"/>
                    </a:lnTo>
                    <a:lnTo>
                      <a:pt x="5315" y="885"/>
                    </a:lnTo>
                    <a:lnTo>
                      <a:pt x="5315" y="725"/>
                    </a:lnTo>
                    <a:lnTo>
                      <a:pt x="5315" y="725"/>
                    </a:lnTo>
                    <a:lnTo>
                      <a:pt x="5349" y="885"/>
                    </a:lnTo>
                    <a:lnTo>
                      <a:pt x="5388" y="885"/>
                    </a:lnTo>
                    <a:lnTo>
                      <a:pt x="5424" y="725"/>
                    </a:lnTo>
                    <a:lnTo>
                      <a:pt x="5425" y="725"/>
                    </a:lnTo>
                    <a:lnTo>
                      <a:pt x="5425" y="885"/>
                    </a:lnTo>
                    <a:lnTo>
                      <a:pt x="5463" y="885"/>
                    </a:lnTo>
                    <a:lnTo>
                      <a:pt x="5463" y="694"/>
                    </a:lnTo>
                    <a:lnTo>
                      <a:pt x="5405" y="694"/>
                    </a:lnTo>
                    <a:lnTo>
                      <a:pt x="5371" y="844"/>
                    </a:lnTo>
                    <a:lnTo>
                      <a:pt x="5369" y="844"/>
                    </a:lnTo>
                    <a:lnTo>
                      <a:pt x="5335" y="694"/>
                    </a:lnTo>
                    <a:lnTo>
                      <a:pt x="5277" y="694"/>
                    </a:lnTo>
                    <a:close/>
                    <a:moveTo>
                      <a:pt x="5099" y="694"/>
                    </a:moveTo>
                    <a:lnTo>
                      <a:pt x="5099" y="727"/>
                    </a:lnTo>
                    <a:lnTo>
                      <a:pt x="5157" y="727"/>
                    </a:lnTo>
                    <a:lnTo>
                      <a:pt x="5157" y="885"/>
                    </a:lnTo>
                    <a:lnTo>
                      <a:pt x="5197" y="885"/>
                    </a:lnTo>
                    <a:lnTo>
                      <a:pt x="5197" y="727"/>
                    </a:lnTo>
                    <a:lnTo>
                      <a:pt x="5255" y="727"/>
                    </a:lnTo>
                    <a:lnTo>
                      <a:pt x="5255" y="694"/>
                    </a:lnTo>
                    <a:lnTo>
                      <a:pt x="5099" y="694"/>
                    </a:lnTo>
                    <a:close/>
                    <a:moveTo>
                      <a:pt x="890" y="688"/>
                    </a:moveTo>
                    <a:lnTo>
                      <a:pt x="825" y="691"/>
                    </a:lnTo>
                    <a:lnTo>
                      <a:pt x="764" y="698"/>
                    </a:lnTo>
                    <a:lnTo>
                      <a:pt x="706" y="711"/>
                    </a:lnTo>
                    <a:lnTo>
                      <a:pt x="652" y="728"/>
                    </a:lnTo>
                    <a:lnTo>
                      <a:pt x="602" y="751"/>
                    </a:lnTo>
                    <a:lnTo>
                      <a:pt x="558" y="776"/>
                    </a:lnTo>
                    <a:lnTo>
                      <a:pt x="521" y="807"/>
                    </a:lnTo>
                    <a:lnTo>
                      <a:pt x="488" y="841"/>
                    </a:lnTo>
                    <a:lnTo>
                      <a:pt x="463" y="878"/>
                    </a:lnTo>
                    <a:lnTo>
                      <a:pt x="444" y="917"/>
                    </a:lnTo>
                    <a:lnTo>
                      <a:pt x="434" y="960"/>
                    </a:lnTo>
                    <a:lnTo>
                      <a:pt x="429" y="1006"/>
                    </a:lnTo>
                    <a:lnTo>
                      <a:pt x="432" y="1047"/>
                    </a:lnTo>
                    <a:lnTo>
                      <a:pt x="442" y="1084"/>
                    </a:lnTo>
                    <a:lnTo>
                      <a:pt x="458" y="1118"/>
                    </a:lnTo>
                    <a:lnTo>
                      <a:pt x="480" y="1149"/>
                    </a:lnTo>
                    <a:lnTo>
                      <a:pt x="509" y="1176"/>
                    </a:lnTo>
                    <a:lnTo>
                      <a:pt x="550" y="1205"/>
                    </a:lnTo>
                    <a:lnTo>
                      <a:pt x="596" y="1232"/>
                    </a:lnTo>
                    <a:lnTo>
                      <a:pt x="647" y="1258"/>
                    </a:lnTo>
                    <a:lnTo>
                      <a:pt x="703" y="1278"/>
                    </a:lnTo>
                    <a:lnTo>
                      <a:pt x="815" y="1316"/>
                    </a:lnTo>
                    <a:lnTo>
                      <a:pt x="919" y="1352"/>
                    </a:lnTo>
                    <a:lnTo>
                      <a:pt x="963" y="1369"/>
                    </a:lnTo>
                    <a:lnTo>
                      <a:pt x="994" y="1387"/>
                    </a:lnTo>
                    <a:lnTo>
                      <a:pt x="1013" y="1406"/>
                    </a:lnTo>
                    <a:lnTo>
                      <a:pt x="1019" y="1425"/>
                    </a:lnTo>
                    <a:lnTo>
                      <a:pt x="1016" y="1450"/>
                    </a:lnTo>
                    <a:lnTo>
                      <a:pt x="1006" y="1469"/>
                    </a:lnTo>
                    <a:lnTo>
                      <a:pt x="989" y="1484"/>
                    </a:lnTo>
                    <a:lnTo>
                      <a:pt x="972" y="1493"/>
                    </a:lnTo>
                    <a:lnTo>
                      <a:pt x="948" y="1500"/>
                    </a:lnTo>
                    <a:lnTo>
                      <a:pt x="919" y="1503"/>
                    </a:lnTo>
                    <a:lnTo>
                      <a:pt x="885" y="1503"/>
                    </a:lnTo>
                    <a:lnTo>
                      <a:pt x="837" y="1501"/>
                    </a:lnTo>
                    <a:lnTo>
                      <a:pt x="795" y="1493"/>
                    </a:lnTo>
                    <a:lnTo>
                      <a:pt x="751" y="1478"/>
                    </a:lnTo>
                    <a:lnTo>
                      <a:pt x="701" y="1457"/>
                    </a:lnTo>
                    <a:lnTo>
                      <a:pt x="667" y="1442"/>
                    </a:lnTo>
                    <a:lnTo>
                      <a:pt x="638" y="1430"/>
                    </a:lnTo>
                    <a:lnTo>
                      <a:pt x="614" y="1421"/>
                    </a:lnTo>
                    <a:lnTo>
                      <a:pt x="577" y="1413"/>
                    </a:lnTo>
                    <a:lnTo>
                      <a:pt x="533" y="1409"/>
                    </a:lnTo>
                    <a:lnTo>
                      <a:pt x="507" y="1413"/>
                    </a:lnTo>
                    <a:lnTo>
                      <a:pt x="482" y="1420"/>
                    </a:lnTo>
                    <a:lnTo>
                      <a:pt x="458" y="1432"/>
                    </a:lnTo>
                    <a:lnTo>
                      <a:pt x="427" y="1454"/>
                    </a:lnTo>
                    <a:lnTo>
                      <a:pt x="405" y="1481"/>
                    </a:lnTo>
                    <a:lnTo>
                      <a:pt x="391" y="1508"/>
                    </a:lnTo>
                    <a:lnTo>
                      <a:pt x="386" y="1532"/>
                    </a:lnTo>
                    <a:lnTo>
                      <a:pt x="391" y="1561"/>
                    </a:lnTo>
                    <a:lnTo>
                      <a:pt x="407" y="1588"/>
                    </a:lnTo>
                    <a:lnTo>
                      <a:pt x="431" y="1615"/>
                    </a:lnTo>
                    <a:lnTo>
                      <a:pt x="463" y="1639"/>
                    </a:lnTo>
                    <a:lnTo>
                      <a:pt x="519" y="1670"/>
                    </a:lnTo>
                    <a:lnTo>
                      <a:pt x="580" y="1695"/>
                    </a:lnTo>
                    <a:lnTo>
                      <a:pt x="650" y="1718"/>
                    </a:lnTo>
                    <a:lnTo>
                      <a:pt x="723" y="1733"/>
                    </a:lnTo>
                    <a:lnTo>
                      <a:pt x="793" y="1741"/>
                    </a:lnTo>
                    <a:lnTo>
                      <a:pt x="861" y="1745"/>
                    </a:lnTo>
                    <a:lnTo>
                      <a:pt x="929" y="1741"/>
                    </a:lnTo>
                    <a:lnTo>
                      <a:pt x="994" y="1735"/>
                    </a:lnTo>
                    <a:lnTo>
                      <a:pt x="1055" y="1721"/>
                    </a:lnTo>
                    <a:lnTo>
                      <a:pt x="1113" y="1702"/>
                    </a:lnTo>
                    <a:lnTo>
                      <a:pt x="1164" y="1680"/>
                    </a:lnTo>
                    <a:lnTo>
                      <a:pt x="1210" y="1653"/>
                    </a:lnTo>
                    <a:lnTo>
                      <a:pt x="1251" y="1622"/>
                    </a:lnTo>
                    <a:lnTo>
                      <a:pt x="1283" y="1587"/>
                    </a:lnTo>
                    <a:lnTo>
                      <a:pt x="1310" y="1549"/>
                    </a:lnTo>
                    <a:lnTo>
                      <a:pt x="1329" y="1508"/>
                    </a:lnTo>
                    <a:lnTo>
                      <a:pt x="1339" y="1466"/>
                    </a:lnTo>
                    <a:lnTo>
                      <a:pt x="1344" y="1421"/>
                    </a:lnTo>
                    <a:lnTo>
                      <a:pt x="1341" y="1381"/>
                    </a:lnTo>
                    <a:lnTo>
                      <a:pt x="1331" y="1343"/>
                    </a:lnTo>
                    <a:lnTo>
                      <a:pt x="1316" y="1309"/>
                    </a:lnTo>
                    <a:lnTo>
                      <a:pt x="1292" y="1278"/>
                    </a:lnTo>
                    <a:lnTo>
                      <a:pt x="1263" y="1251"/>
                    </a:lnTo>
                    <a:lnTo>
                      <a:pt x="1207" y="1212"/>
                    </a:lnTo>
                    <a:lnTo>
                      <a:pt x="1142" y="1180"/>
                    </a:lnTo>
                    <a:lnTo>
                      <a:pt x="1070" y="1151"/>
                    </a:lnTo>
                    <a:lnTo>
                      <a:pt x="960" y="1115"/>
                    </a:lnTo>
                    <a:lnTo>
                      <a:pt x="856" y="1079"/>
                    </a:lnTo>
                    <a:lnTo>
                      <a:pt x="812" y="1060"/>
                    </a:lnTo>
                    <a:lnTo>
                      <a:pt x="779" y="1042"/>
                    </a:lnTo>
                    <a:lnTo>
                      <a:pt x="761" y="1023"/>
                    </a:lnTo>
                    <a:lnTo>
                      <a:pt x="756" y="1003"/>
                    </a:lnTo>
                    <a:lnTo>
                      <a:pt x="759" y="980"/>
                    </a:lnTo>
                    <a:lnTo>
                      <a:pt x="769" y="962"/>
                    </a:lnTo>
                    <a:lnTo>
                      <a:pt x="788" y="946"/>
                    </a:lnTo>
                    <a:lnTo>
                      <a:pt x="812" y="936"/>
                    </a:lnTo>
                    <a:lnTo>
                      <a:pt x="839" y="929"/>
                    </a:lnTo>
                    <a:lnTo>
                      <a:pt x="870" y="928"/>
                    </a:lnTo>
                    <a:lnTo>
                      <a:pt x="917" y="931"/>
                    </a:lnTo>
                    <a:lnTo>
                      <a:pt x="960" y="941"/>
                    </a:lnTo>
                    <a:lnTo>
                      <a:pt x="990" y="950"/>
                    </a:lnTo>
                    <a:lnTo>
                      <a:pt x="1028" y="963"/>
                    </a:lnTo>
                    <a:lnTo>
                      <a:pt x="1074" y="980"/>
                    </a:lnTo>
                    <a:lnTo>
                      <a:pt x="1108" y="992"/>
                    </a:lnTo>
                    <a:lnTo>
                      <a:pt x="1137" y="999"/>
                    </a:lnTo>
                    <a:lnTo>
                      <a:pt x="1159" y="1004"/>
                    </a:lnTo>
                    <a:lnTo>
                      <a:pt x="1174" y="1006"/>
                    </a:lnTo>
                    <a:lnTo>
                      <a:pt x="1212" y="1003"/>
                    </a:lnTo>
                    <a:lnTo>
                      <a:pt x="1244" y="991"/>
                    </a:lnTo>
                    <a:lnTo>
                      <a:pt x="1273" y="970"/>
                    </a:lnTo>
                    <a:lnTo>
                      <a:pt x="1295" y="945"/>
                    </a:lnTo>
                    <a:lnTo>
                      <a:pt x="1309" y="916"/>
                    </a:lnTo>
                    <a:lnTo>
                      <a:pt x="1312" y="887"/>
                    </a:lnTo>
                    <a:lnTo>
                      <a:pt x="1309" y="856"/>
                    </a:lnTo>
                    <a:lnTo>
                      <a:pt x="1295" y="827"/>
                    </a:lnTo>
                    <a:lnTo>
                      <a:pt x="1275" y="802"/>
                    </a:lnTo>
                    <a:lnTo>
                      <a:pt x="1246" y="778"/>
                    </a:lnTo>
                    <a:lnTo>
                      <a:pt x="1196" y="751"/>
                    </a:lnTo>
                    <a:lnTo>
                      <a:pt x="1142" y="728"/>
                    </a:lnTo>
                    <a:lnTo>
                      <a:pt x="1081" y="710"/>
                    </a:lnTo>
                    <a:lnTo>
                      <a:pt x="984" y="694"/>
                    </a:lnTo>
                    <a:lnTo>
                      <a:pt x="890" y="688"/>
                    </a:lnTo>
                    <a:close/>
                    <a:moveTo>
                      <a:pt x="1496" y="284"/>
                    </a:moveTo>
                    <a:lnTo>
                      <a:pt x="1464" y="286"/>
                    </a:lnTo>
                    <a:lnTo>
                      <a:pt x="1436" y="294"/>
                    </a:lnTo>
                    <a:lnTo>
                      <a:pt x="1411" y="308"/>
                    </a:lnTo>
                    <a:lnTo>
                      <a:pt x="1389" y="325"/>
                    </a:lnTo>
                    <a:lnTo>
                      <a:pt x="1372" y="349"/>
                    </a:lnTo>
                    <a:lnTo>
                      <a:pt x="1358" y="374"/>
                    </a:lnTo>
                    <a:lnTo>
                      <a:pt x="1351" y="403"/>
                    </a:lnTo>
                    <a:lnTo>
                      <a:pt x="1348" y="436"/>
                    </a:lnTo>
                    <a:lnTo>
                      <a:pt x="1348" y="1607"/>
                    </a:lnTo>
                    <a:lnTo>
                      <a:pt x="1351" y="1639"/>
                    </a:lnTo>
                    <a:lnTo>
                      <a:pt x="1358" y="1668"/>
                    </a:lnTo>
                    <a:lnTo>
                      <a:pt x="1372" y="1695"/>
                    </a:lnTo>
                    <a:lnTo>
                      <a:pt x="1389" y="1718"/>
                    </a:lnTo>
                    <a:lnTo>
                      <a:pt x="1411" y="1736"/>
                    </a:lnTo>
                    <a:lnTo>
                      <a:pt x="1436" y="1748"/>
                    </a:lnTo>
                    <a:lnTo>
                      <a:pt x="1464" y="1757"/>
                    </a:lnTo>
                    <a:lnTo>
                      <a:pt x="1496" y="1758"/>
                    </a:lnTo>
                    <a:lnTo>
                      <a:pt x="1535" y="1755"/>
                    </a:lnTo>
                    <a:lnTo>
                      <a:pt x="1571" y="1740"/>
                    </a:lnTo>
                    <a:lnTo>
                      <a:pt x="1593" y="1726"/>
                    </a:lnTo>
                    <a:lnTo>
                      <a:pt x="1610" y="1707"/>
                    </a:lnTo>
                    <a:lnTo>
                      <a:pt x="1624" y="1685"/>
                    </a:lnTo>
                    <a:lnTo>
                      <a:pt x="1635" y="1661"/>
                    </a:lnTo>
                    <a:lnTo>
                      <a:pt x="1641" y="1634"/>
                    </a:lnTo>
                    <a:lnTo>
                      <a:pt x="1644" y="1607"/>
                    </a:lnTo>
                    <a:lnTo>
                      <a:pt x="1646" y="1382"/>
                    </a:lnTo>
                    <a:lnTo>
                      <a:pt x="1743" y="1309"/>
                    </a:lnTo>
                    <a:lnTo>
                      <a:pt x="2008" y="1687"/>
                    </a:lnTo>
                    <a:lnTo>
                      <a:pt x="2034" y="1714"/>
                    </a:lnTo>
                    <a:lnTo>
                      <a:pt x="2057" y="1735"/>
                    </a:lnTo>
                    <a:lnTo>
                      <a:pt x="2080" y="1750"/>
                    </a:lnTo>
                    <a:lnTo>
                      <a:pt x="2114" y="1765"/>
                    </a:lnTo>
                    <a:lnTo>
                      <a:pt x="2149" y="1770"/>
                    </a:lnTo>
                    <a:lnTo>
                      <a:pt x="2187" y="1767"/>
                    </a:lnTo>
                    <a:lnTo>
                      <a:pt x="2219" y="1753"/>
                    </a:lnTo>
                    <a:lnTo>
                      <a:pt x="2248" y="1733"/>
                    </a:lnTo>
                    <a:lnTo>
                      <a:pt x="2270" y="1706"/>
                    </a:lnTo>
                    <a:lnTo>
                      <a:pt x="2284" y="1675"/>
                    </a:lnTo>
                    <a:lnTo>
                      <a:pt x="2289" y="1639"/>
                    </a:lnTo>
                    <a:lnTo>
                      <a:pt x="2286" y="1607"/>
                    </a:lnTo>
                    <a:lnTo>
                      <a:pt x="2272" y="1576"/>
                    </a:lnTo>
                    <a:lnTo>
                      <a:pt x="2252" y="1551"/>
                    </a:lnTo>
                    <a:lnTo>
                      <a:pt x="1959" y="1129"/>
                    </a:lnTo>
                    <a:lnTo>
                      <a:pt x="2139" y="912"/>
                    </a:lnTo>
                    <a:lnTo>
                      <a:pt x="2156" y="895"/>
                    </a:lnTo>
                    <a:lnTo>
                      <a:pt x="2172" y="878"/>
                    </a:lnTo>
                    <a:lnTo>
                      <a:pt x="2514" y="1789"/>
                    </a:lnTo>
                    <a:lnTo>
                      <a:pt x="2520" y="1813"/>
                    </a:lnTo>
                    <a:lnTo>
                      <a:pt x="2519" y="1835"/>
                    </a:lnTo>
                    <a:lnTo>
                      <a:pt x="2514" y="1852"/>
                    </a:lnTo>
                    <a:lnTo>
                      <a:pt x="2503" y="1866"/>
                    </a:lnTo>
                    <a:lnTo>
                      <a:pt x="2491" y="1878"/>
                    </a:lnTo>
                    <a:lnTo>
                      <a:pt x="2478" y="1886"/>
                    </a:lnTo>
                    <a:lnTo>
                      <a:pt x="2466" y="1893"/>
                    </a:lnTo>
                    <a:lnTo>
                      <a:pt x="2454" y="1898"/>
                    </a:lnTo>
                    <a:lnTo>
                      <a:pt x="2447" y="1900"/>
                    </a:lnTo>
                    <a:lnTo>
                      <a:pt x="2444" y="1901"/>
                    </a:lnTo>
                    <a:lnTo>
                      <a:pt x="2401" y="1896"/>
                    </a:lnTo>
                    <a:lnTo>
                      <a:pt x="2367" y="1898"/>
                    </a:lnTo>
                    <a:lnTo>
                      <a:pt x="2337" y="1903"/>
                    </a:lnTo>
                    <a:lnTo>
                      <a:pt x="2313" y="1912"/>
                    </a:lnTo>
                    <a:lnTo>
                      <a:pt x="2294" y="1922"/>
                    </a:lnTo>
                    <a:lnTo>
                      <a:pt x="2280" y="1936"/>
                    </a:lnTo>
                    <a:lnTo>
                      <a:pt x="2269" y="1949"/>
                    </a:lnTo>
                    <a:lnTo>
                      <a:pt x="2262" y="1964"/>
                    </a:lnTo>
                    <a:lnTo>
                      <a:pt x="2257" y="1980"/>
                    </a:lnTo>
                    <a:lnTo>
                      <a:pt x="2253" y="1993"/>
                    </a:lnTo>
                    <a:lnTo>
                      <a:pt x="2253" y="2005"/>
                    </a:lnTo>
                    <a:lnTo>
                      <a:pt x="2253" y="2016"/>
                    </a:lnTo>
                    <a:lnTo>
                      <a:pt x="2253" y="2021"/>
                    </a:lnTo>
                    <a:lnTo>
                      <a:pt x="2253" y="2024"/>
                    </a:lnTo>
                    <a:lnTo>
                      <a:pt x="2257" y="2056"/>
                    </a:lnTo>
                    <a:lnTo>
                      <a:pt x="2265" y="2084"/>
                    </a:lnTo>
                    <a:lnTo>
                      <a:pt x="2279" y="2104"/>
                    </a:lnTo>
                    <a:lnTo>
                      <a:pt x="2296" y="2123"/>
                    </a:lnTo>
                    <a:lnTo>
                      <a:pt x="2314" y="2135"/>
                    </a:lnTo>
                    <a:lnTo>
                      <a:pt x="2337" y="2145"/>
                    </a:lnTo>
                    <a:lnTo>
                      <a:pt x="2357" y="2152"/>
                    </a:lnTo>
                    <a:lnTo>
                      <a:pt x="2379" y="2155"/>
                    </a:lnTo>
                    <a:lnTo>
                      <a:pt x="2398" y="2157"/>
                    </a:lnTo>
                    <a:lnTo>
                      <a:pt x="2415" y="2159"/>
                    </a:lnTo>
                    <a:lnTo>
                      <a:pt x="2428" y="2157"/>
                    </a:lnTo>
                    <a:lnTo>
                      <a:pt x="2437" y="2157"/>
                    </a:lnTo>
                    <a:lnTo>
                      <a:pt x="2440" y="2157"/>
                    </a:lnTo>
                    <a:lnTo>
                      <a:pt x="2490" y="2152"/>
                    </a:lnTo>
                    <a:lnTo>
                      <a:pt x="2532" y="2142"/>
                    </a:lnTo>
                    <a:lnTo>
                      <a:pt x="2568" y="2128"/>
                    </a:lnTo>
                    <a:lnTo>
                      <a:pt x="2600" y="2113"/>
                    </a:lnTo>
                    <a:lnTo>
                      <a:pt x="2628" y="2094"/>
                    </a:lnTo>
                    <a:lnTo>
                      <a:pt x="2650" y="2075"/>
                    </a:lnTo>
                    <a:lnTo>
                      <a:pt x="2668" y="2055"/>
                    </a:lnTo>
                    <a:lnTo>
                      <a:pt x="2682" y="2036"/>
                    </a:lnTo>
                    <a:lnTo>
                      <a:pt x="2694" y="2017"/>
                    </a:lnTo>
                    <a:lnTo>
                      <a:pt x="2702" y="2002"/>
                    </a:lnTo>
                    <a:lnTo>
                      <a:pt x="2708" y="1990"/>
                    </a:lnTo>
                    <a:lnTo>
                      <a:pt x="2709" y="1983"/>
                    </a:lnTo>
                    <a:lnTo>
                      <a:pt x="2711" y="1980"/>
                    </a:lnTo>
                    <a:lnTo>
                      <a:pt x="3094" y="960"/>
                    </a:lnTo>
                    <a:lnTo>
                      <a:pt x="3094" y="1999"/>
                    </a:lnTo>
                    <a:lnTo>
                      <a:pt x="3096" y="2033"/>
                    </a:lnTo>
                    <a:lnTo>
                      <a:pt x="3104" y="2062"/>
                    </a:lnTo>
                    <a:lnTo>
                      <a:pt x="3116" y="2089"/>
                    </a:lnTo>
                    <a:lnTo>
                      <a:pt x="3135" y="2113"/>
                    </a:lnTo>
                    <a:lnTo>
                      <a:pt x="3155" y="2131"/>
                    </a:lnTo>
                    <a:lnTo>
                      <a:pt x="3181" y="2145"/>
                    </a:lnTo>
                    <a:lnTo>
                      <a:pt x="3208" y="2153"/>
                    </a:lnTo>
                    <a:lnTo>
                      <a:pt x="3239" y="2155"/>
                    </a:lnTo>
                    <a:lnTo>
                      <a:pt x="3269" y="2153"/>
                    </a:lnTo>
                    <a:lnTo>
                      <a:pt x="3296" y="2145"/>
                    </a:lnTo>
                    <a:lnTo>
                      <a:pt x="3322" y="2131"/>
                    </a:lnTo>
                    <a:lnTo>
                      <a:pt x="3344" y="2113"/>
                    </a:lnTo>
                    <a:lnTo>
                      <a:pt x="3361" y="2089"/>
                    </a:lnTo>
                    <a:lnTo>
                      <a:pt x="3375" y="2063"/>
                    </a:lnTo>
                    <a:lnTo>
                      <a:pt x="3382" y="2033"/>
                    </a:lnTo>
                    <a:lnTo>
                      <a:pt x="3385" y="1999"/>
                    </a:lnTo>
                    <a:lnTo>
                      <a:pt x="3385" y="1655"/>
                    </a:lnTo>
                    <a:lnTo>
                      <a:pt x="3424" y="1684"/>
                    </a:lnTo>
                    <a:lnTo>
                      <a:pt x="3467" y="1709"/>
                    </a:lnTo>
                    <a:lnTo>
                      <a:pt x="3513" y="1728"/>
                    </a:lnTo>
                    <a:lnTo>
                      <a:pt x="3581" y="1747"/>
                    </a:lnTo>
                    <a:lnTo>
                      <a:pt x="3650" y="1753"/>
                    </a:lnTo>
                    <a:lnTo>
                      <a:pt x="3718" y="1748"/>
                    </a:lnTo>
                    <a:lnTo>
                      <a:pt x="3783" y="1735"/>
                    </a:lnTo>
                    <a:lnTo>
                      <a:pt x="3843" y="1711"/>
                    </a:lnTo>
                    <a:lnTo>
                      <a:pt x="3901" y="1677"/>
                    </a:lnTo>
                    <a:lnTo>
                      <a:pt x="3953" y="1636"/>
                    </a:lnTo>
                    <a:lnTo>
                      <a:pt x="3998" y="1590"/>
                    </a:lnTo>
                    <a:lnTo>
                      <a:pt x="4038" y="1537"/>
                    </a:lnTo>
                    <a:lnTo>
                      <a:pt x="4071" y="1479"/>
                    </a:lnTo>
                    <a:lnTo>
                      <a:pt x="4100" y="1408"/>
                    </a:lnTo>
                    <a:lnTo>
                      <a:pt x="4118" y="1335"/>
                    </a:lnTo>
                    <a:lnTo>
                      <a:pt x="4130" y="1381"/>
                    </a:lnTo>
                    <a:lnTo>
                      <a:pt x="4146" y="1425"/>
                    </a:lnTo>
                    <a:lnTo>
                      <a:pt x="4175" y="1488"/>
                    </a:lnTo>
                    <a:lnTo>
                      <a:pt x="4212" y="1546"/>
                    </a:lnTo>
                    <a:lnTo>
                      <a:pt x="4256" y="1598"/>
                    </a:lnTo>
                    <a:lnTo>
                      <a:pt x="4295" y="1634"/>
                    </a:lnTo>
                    <a:lnTo>
                      <a:pt x="4336" y="1665"/>
                    </a:lnTo>
                    <a:lnTo>
                      <a:pt x="4382" y="1690"/>
                    </a:lnTo>
                    <a:lnTo>
                      <a:pt x="4430" y="1713"/>
                    </a:lnTo>
                    <a:lnTo>
                      <a:pt x="4500" y="1735"/>
                    </a:lnTo>
                    <a:lnTo>
                      <a:pt x="4573" y="1748"/>
                    </a:lnTo>
                    <a:lnTo>
                      <a:pt x="4651" y="1753"/>
                    </a:lnTo>
                    <a:lnTo>
                      <a:pt x="4723" y="1750"/>
                    </a:lnTo>
                    <a:lnTo>
                      <a:pt x="4794" y="1738"/>
                    </a:lnTo>
                    <a:lnTo>
                      <a:pt x="4869" y="1719"/>
                    </a:lnTo>
                    <a:lnTo>
                      <a:pt x="4939" y="1694"/>
                    </a:lnTo>
                    <a:lnTo>
                      <a:pt x="5000" y="1663"/>
                    </a:lnTo>
                    <a:lnTo>
                      <a:pt x="5053" y="1629"/>
                    </a:lnTo>
                    <a:lnTo>
                      <a:pt x="5085" y="1602"/>
                    </a:lnTo>
                    <a:lnTo>
                      <a:pt x="5109" y="1573"/>
                    </a:lnTo>
                    <a:lnTo>
                      <a:pt x="5122" y="1544"/>
                    </a:lnTo>
                    <a:lnTo>
                      <a:pt x="5126" y="1515"/>
                    </a:lnTo>
                    <a:lnTo>
                      <a:pt x="5122" y="1484"/>
                    </a:lnTo>
                    <a:lnTo>
                      <a:pt x="5109" y="1455"/>
                    </a:lnTo>
                    <a:lnTo>
                      <a:pt x="5090" y="1432"/>
                    </a:lnTo>
                    <a:lnTo>
                      <a:pt x="5065" y="1411"/>
                    </a:lnTo>
                    <a:lnTo>
                      <a:pt x="5036" y="1398"/>
                    </a:lnTo>
                    <a:lnTo>
                      <a:pt x="5007" y="1392"/>
                    </a:lnTo>
                    <a:lnTo>
                      <a:pt x="4988" y="1396"/>
                    </a:lnTo>
                    <a:lnTo>
                      <a:pt x="4964" y="1403"/>
                    </a:lnTo>
                    <a:lnTo>
                      <a:pt x="4935" y="1415"/>
                    </a:lnTo>
                    <a:lnTo>
                      <a:pt x="4901" y="1432"/>
                    </a:lnTo>
                    <a:lnTo>
                      <a:pt x="4855" y="1455"/>
                    </a:lnTo>
                    <a:lnTo>
                      <a:pt x="4818" y="1474"/>
                    </a:lnTo>
                    <a:lnTo>
                      <a:pt x="4786" y="1488"/>
                    </a:lnTo>
                    <a:lnTo>
                      <a:pt x="4755" y="1498"/>
                    </a:lnTo>
                    <a:lnTo>
                      <a:pt x="4719" y="1503"/>
                    </a:lnTo>
                    <a:lnTo>
                      <a:pt x="4678" y="1505"/>
                    </a:lnTo>
                    <a:lnTo>
                      <a:pt x="4626" y="1501"/>
                    </a:lnTo>
                    <a:lnTo>
                      <a:pt x="4578" y="1493"/>
                    </a:lnTo>
                    <a:lnTo>
                      <a:pt x="4534" y="1478"/>
                    </a:lnTo>
                    <a:lnTo>
                      <a:pt x="4495" y="1455"/>
                    </a:lnTo>
                    <a:lnTo>
                      <a:pt x="4466" y="1433"/>
                    </a:lnTo>
                    <a:lnTo>
                      <a:pt x="4443" y="1406"/>
                    </a:lnTo>
                    <a:lnTo>
                      <a:pt x="4425" y="1375"/>
                    </a:lnTo>
                    <a:lnTo>
                      <a:pt x="4411" y="1341"/>
                    </a:lnTo>
                    <a:lnTo>
                      <a:pt x="4404" y="1304"/>
                    </a:lnTo>
                    <a:lnTo>
                      <a:pt x="5022" y="1304"/>
                    </a:lnTo>
                    <a:lnTo>
                      <a:pt x="5056" y="1302"/>
                    </a:lnTo>
                    <a:lnTo>
                      <a:pt x="5085" y="1294"/>
                    </a:lnTo>
                    <a:lnTo>
                      <a:pt x="5109" y="1280"/>
                    </a:lnTo>
                    <a:lnTo>
                      <a:pt x="5126" y="1263"/>
                    </a:lnTo>
                    <a:lnTo>
                      <a:pt x="5139" y="1239"/>
                    </a:lnTo>
                    <a:lnTo>
                      <a:pt x="5148" y="1212"/>
                    </a:lnTo>
                    <a:lnTo>
                      <a:pt x="5150" y="1178"/>
                    </a:lnTo>
                    <a:lnTo>
                      <a:pt x="5146" y="1118"/>
                    </a:lnTo>
                    <a:lnTo>
                      <a:pt x="5133" y="1059"/>
                    </a:lnTo>
                    <a:lnTo>
                      <a:pt x="5112" y="997"/>
                    </a:lnTo>
                    <a:lnTo>
                      <a:pt x="5083" y="940"/>
                    </a:lnTo>
                    <a:lnTo>
                      <a:pt x="5048" y="885"/>
                    </a:lnTo>
                    <a:lnTo>
                      <a:pt x="5005" y="832"/>
                    </a:lnTo>
                    <a:lnTo>
                      <a:pt x="4957" y="786"/>
                    </a:lnTo>
                    <a:lnTo>
                      <a:pt x="4901" y="745"/>
                    </a:lnTo>
                    <a:lnTo>
                      <a:pt x="4840" y="713"/>
                    </a:lnTo>
                    <a:lnTo>
                      <a:pt x="4789" y="693"/>
                    </a:lnTo>
                    <a:lnTo>
                      <a:pt x="4738" y="679"/>
                    </a:lnTo>
                    <a:lnTo>
                      <a:pt x="4683" y="671"/>
                    </a:lnTo>
                    <a:lnTo>
                      <a:pt x="4627" y="667"/>
                    </a:lnTo>
                    <a:lnTo>
                      <a:pt x="4556" y="672"/>
                    </a:lnTo>
                    <a:lnTo>
                      <a:pt x="4486" y="688"/>
                    </a:lnTo>
                    <a:lnTo>
                      <a:pt x="4420" y="711"/>
                    </a:lnTo>
                    <a:lnTo>
                      <a:pt x="4358" y="745"/>
                    </a:lnTo>
                    <a:lnTo>
                      <a:pt x="4302" y="785"/>
                    </a:lnTo>
                    <a:lnTo>
                      <a:pt x="4253" y="832"/>
                    </a:lnTo>
                    <a:lnTo>
                      <a:pt x="4210" y="885"/>
                    </a:lnTo>
                    <a:lnTo>
                      <a:pt x="4175" y="943"/>
                    </a:lnTo>
                    <a:lnTo>
                      <a:pt x="4144" y="1008"/>
                    </a:lnTo>
                    <a:lnTo>
                      <a:pt x="4130" y="1052"/>
                    </a:lnTo>
                    <a:lnTo>
                      <a:pt x="4118" y="1096"/>
                    </a:lnTo>
                    <a:lnTo>
                      <a:pt x="4101" y="1023"/>
                    </a:lnTo>
                    <a:lnTo>
                      <a:pt x="4076" y="953"/>
                    </a:lnTo>
                    <a:lnTo>
                      <a:pt x="4045" y="892"/>
                    </a:lnTo>
                    <a:lnTo>
                      <a:pt x="4009" y="837"/>
                    </a:lnTo>
                    <a:lnTo>
                      <a:pt x="3965" y="788"/>
                    </a:lnTo>
                    <a:lnTo>
                      <a:pt x="3916" y="745"/>
                    </a:lnTo>
                    <a:lnTo>
                      <a:pt x="3872" y="718"/>
                    </a:lnTo>
                    <a:lnTo>
                      <a:pt x="3824" y="696"/>
                    </a:lnTo>
                    <a:lnTo>
                      <a:pt x="3773" y="679"/>
                    </a:lnTo>
                    <a:lnTo>
                      <a:pt x="3718" y="671"/>
                    </a:lnTo>
                    <a:lnTo>
                      <a:pt x="3661" y="667"/>
                    </a:lnTo>
                    <a:lnTo>
                      <a:pt x="3604" y="671"/>
                    </a:lnTo>
                    <a:lnTo>
                      <a:pt x="3552" y="682"/>
                    </a:lnTo>
                    <a:lnTo>
                      <a:pt x="3501" y="699"/>
                    </a:lnTo>
                    <a:lnTo>
                      <a:pt x="3465" y="718"/>
                    </a:lnTo>
                    <a:lnTo>
                      <a:pt x="3434" y="740"/>
                    </a:lnTo>
                    <a:lnTo>
                      <a:pt x="3407" y="766"/>
                    </a:lnTo>
                    <a:lnTo>
                      <a:pt x="3385" y="795"/>
                    </a:lnTo>
                    <a:lnTo>
                      <a:pt x="3373" y="759"/>
                    </a:lnTo>
                    <a:lnTo>
                      <a:pt x="3356" y="730"/>
                    </a:lnTo>
                    <a:lnTo>
                      <a:pt x="3334" y="708"/>
                    </a:lnTo>
                    <a:lnTo>
                      <a:pt x="3307" y="691"/>
                    </a:lnTo>
                    <a:lnTo>
                      <a:pt x="3274" y="682"/>
                    </a:lnTo>
                    <a:lnTo>
                      <a:pt x="3239" y="679"/>
                    </a:lnTo>
                    <a:lnTo>
                      <a:pt x="3208" y="681"/>
                    </a:lnTo>
                    <a:lnTo>
                      <a:pt x="3181" y="689"/>
                    </a:lnTo>
                    <a:lnTo>
                      <a:pt x="3155" y="703"/>
                    </a:lnTo>
                    <a:lnTo>
                      <a:pt x="3133" y="722"/>
                    </a:lnTo>
                    <a:lnTo>
                      <a:pt x="3128" y="727"/>
                    </a:lnTo>
                    <a:lnTo>
                      <a:pt x="3116" y="710"/>
                    </a:lnTo>
                    <a:lnTo>
                      <a:pt x="3099" y="694"/>
                    </a:lnTo>
                    <a:lnTo>
                      <a:pt x="3070" y="674"/>
                    </a:lnTo>
                    <a:lnTo>
                      <a:pt x="3038" y="662"/>
                    </a:lnTo>
                    <a:lnTo>
                      <a:pt x="3005" y="659"/>
                    </a:lnTo>
                    <a:lnTo>
                      <a:pt x="2971" y="662"/>
                    </a:lnTo>
                    <a:lnTo>
                      <a:pt x="2941" y="671"/>
                    </a:lnTo>
                    <a:lnTo>
                      <a:pt x="2915" y="686"/>
                    </a:lnTo>
                    <a:lnTo>
                      <a:pt x="2891" y="706"/>
                    </a:lnTo>
                    <a:lnTo>
                      <a:pt x="2873" y="732"/>
                    </a:lnTo>
                    <a:lnTo>
                      <a:pt x="2857" y="762"/>
                    </a:lnTo>
                    <a:lnTo>
                      <a:pt x="2675" y="1450"/>
                    </a:lnTo>
                    <a:lnTo>
                      <a:pt x="2439" y="762"/>
                    </a:lnTo>
                    <a:lnTo>
                      <a:pt x="2423" y="732"/>
                    </a:lnTo>
                    <a:lnTo>
                      <a:pt x="2405" y="706"/>
                    </a:lnTo>
                    <a:lnTo>
                      <a:pt x="2381" y="686"/>
                    </a:lnTo>
                    <a:lnTo>
                      <a:pt x="2354" y="671"/>
                    </a:lnTo>
                    <a:lnTo>
                      <a:pt x="2323" y="662"/>
                    </a:lnTo>
                    <a:lnTo>
                      <a:pt x="2291" y="659"/>
                    </a:lnTo>
                    <a:lnTo>
                      <a:pt x="2257" y="662"/>
                    </a:lnTo>
                    <a:lnTo>
                      <a:pt x="2226" y="674"/>
                    </a:lnTo>
                    <a:lnTo>
                      <a:pt x="2195" y="694"/>
                    </a:lnTo>
                    <a:lnTo>
                      <a:pt x="2180" y="710"/>
                    </a:lnTo>
                    <a:lnTo>
                      <a:pt x="2168" y="727"/>
                    </a:lnTo>
                    <a:lnTo>
                      <a:pt x="2161" y="718"/>
                    </a:lnTo>
                    <a:lnTo>
                      <a:pt x="2134" y="698"/>
                    </a:lnTo>
                    <a:lnTo>
                      <a:pt x="2105" y="686"/>
                    </a:lnTo>
                    <a:lnTo>
                      <a:pt x="2071" y="681"/>
                    </a:lnTo>
                    <a:lnTo>
                      <a:pt x="2027" y="688"/>
                    </a:lnTo>
                    <a:lnTo>
                      <a:pt x="1983" y="706"/>
                    </a:lnTo>
                    <a:lnTo>
                      <a:pt x="1938" y="739"/>
                    </a:lnTo>
                    <a:lnTo>
                      <a:pt x="1644" y="1074"/>
                    </a:lnTo>
                    <a:lnTo>
                      <a:pt x="1644" y="436"/>
                    </a:lnTo>
                    <a:lnTo>
                      <a:pt x="1639" y="395"/>
                    </a:lnTo>
                    <a:lnTo>
                      <a:pt x="1624" y="357"/>
                    </a:lnTo>
                    <a:lnTo>
                      <a:pt x="1610" y="335"/>
                    </a:lnTo>
                    <a:lnTo>
                      <a:pt x="1593" y="318"/>
                    </a:lnTo>
                    <a:lnTo>
                      <a:pt x="1572" y="303"/>
                    </a:lnTo>
                    <a:lnTo>
                      <a:pt x="1549" y="293"/>
                    </a:lnTo>
                    <a:lnTo>
                      <a:pt x="1523" y="286"/>
                    </a:lnTo>
                    <a:lnTo>
                      <a:pt x="1496" y="284"/>
                    </a:lnTo>
                    <a:close/>
                    <a:moveTo>
                      <a:pt x="1475" y="0"/>
                    </a:moveTo>
                    <a:lnTo>
                      <a:pt x="1537" y="5"/>
                    </a:lnTo>
                    <a:lnTo>
                      <a:pt x="1596" y="18"/>
                    </a:lnTo>
                    <a:lnTo>
                      <a:pt x="1651" y="42"/>
                    </a:lnTo>
                    <a:lnTo>
                      <a:pt x="1702" y="73"/>
                    </a:lnTo>
                    <a:lnTo>
                      <a:pt x="1748" y="110"/>
                    </a:lnTo>
                    <a:lnTo>
                      <a:pt x="1787" y="153"/>
                    </a:lnTo>
                    <a:lnTo>
                      <a:pt x="1819" y="202"/>
                    </a:lnTo>
                    <a:lnTo>
                      <a:pt x="1843" y="257"/>
                    </a:lnTo>
                    <a:lnTo>
                      <a:pt x="1860" y="315"/>
                    </a:lnTo>
                    <a:lnTo>
                      <a:pt x="1926" y="303"/>
                    </a:lnTo>
                    <a:lnTo>
                      <a:pt x="1995" y="296"/>
                    </a:lnTo>
                    <a:lnTo>
                      <a:pt x="2064" y="293"/>
                    </a:lnTo>
                    <a:lnTo>
                      <a:pt x="2160" y="298"/>
                    </a:lnTo>
                    <a:lnTo>
                      <a:pt x="2250" y="311"/>
                    </a:lnTo>
                    <a:lnTo>
                      <a:pt x="2338" y="333"/>
                    </a:lnTo>
                    <a:lnTo>
                      <a:pt x="2423" y="364"/>
                    </a:lnTo>
                    <a:lnTo>
                      <a:pt x="2505" y="402"/>
                    </a:lnTo>
                    <a:lnTo>
                      <a:pt x="2582" y="446"/>
                    </a:lnTo>
                    <a:lnTo>
                      <a:pt x="2634" y="388"/>
                    </a:lnTo>
                    <a:lnTo>
                      <a:pt x="2692" y="335"/>
                    </a:lnTo>
                    <a:lnTo>
                      <a:pt x="2757" y="289"/>
                    </a:lnTo>
                    <a:lnTo>
                      <a:pt x="2825" y="250"/>
                    </a:lnTo>
                    <a:lnTo>
                      <a:pt x="2898" y="219"/>
                    </a:lnTo>
                    <a:lnTo>
                      <a:pt x="2976" y="196"/>
                    </a:lnTo>
                    <a:lnTo>
                      <a:pt x="3056" y="182"/>
                    </a:lnTo>
                    <a:lnTo>
                      <a:pt x="3140" y="177"/>
                    </a:lnTo>
                    <a:lnTo>
                      <a:pt x="3227" y="182"/>
                    </a:lnTo>
                    <a:lnTo>
                      <a:pt x="3310" y="197"/>
                    </a:lnTo>
                    <a:lnTo>
                      <a:pt x="3390" y="221"/>
                    </a:lnTo>
                    <a:lnTo>
                      <a:pt x="3465" y="255"/>
                    </a:lnTo>
                    <a:lnTo>
                      <a:pt x="3535" y="296"/>
                    </a:lnTo>
                    <a:lnTo>
                      <a:pt x="3599" y="344"/>
                    </a:lnTo>
                    <a:lnTo>
                      <a:pt x="3659" y="400"/>
                    </a:lnTo>
                    <a:lnTo>
                      <a:pt x="3712" y="461"/>
                    </a:lnTo>
                    <a:lnTo>
                      <a:pt x="3758" y="529"/>
                    </a:lnTo>
                    <a:lnTo>
                      <a:pt x="3807" y="509"/>
                    </a:lnTo>
                    <a:lnTo>
                      <a:pt x="3860" y="495"/>
                    </a:lnTo>
                    <a:lnTo>
                      <a:pt x="3916" y="490"/>
                    </a:lnTo>
                    <a:lnTo>
                      <a:pt x="3975" y="495"/>
                    </a:lnTo>
                    <a:lnTo>
                      <a:pt x="4033" y="510"/>
                    </a:lnTo>
                    <a:lnTo>
                      <a:pt x="4086" y="536"/>
                    </a:lnTo>
                    <a:lnTo>
                      <a:pt x="4134" y="567"/>
                    </a:lnTo>
                    <a:lnTo>
                      <a:pt x="4203" y="524"/>
                    </a:lnTo>
                    <a:lnTo>
                      <a:pt x="4277" y="487"/>
                    </a:lnTo>
                    <a:lnTo>
                      <a:pt x="4355" y="456"/>
                    </a:lnTo>
                    <a:lnTo>
                      <a:pt x="4437" y="434"/>
                    </a:lnTo>
                    <a:lnTo>
                      <a:pt x="4520" y="420"/>
                    </a:lnTo>
                    <a:lnTo>
                      <a:pt x="4609" y="417"/>
                    </a:lnTo>
                    <a:lnTo>
                      <a:pt x="4694" y="420"/>
                    </a:lnTo>
                    <a:lnTo>
                      <a:pt x="4775" y="434"/>
                    </a:lnTo>
                    <a:lnTo>
                      <a:pt x="4855" y="454"/>
                    </a:lnTo>
                    <a:lnTo>
                      <a:pt x="4932" y="483"/>
                    </a:lnTo>
                    <a:lnTo>
                      <a:pt x="5003" y="519"/>
                    </a:lnTo>
                    <a:lnTo>
                      <a:pt x="5071" y="562"/>
                    </a:lnTo>
                    <a:lnTo>
                      <a:pt x="5109" y="531"/>
                    </a:lnTo>
                    <a:lnTo>
                      <a:pt x="5150" y="505"/>
                    </a:lnTo>
                    <a:lnTo>
                      <a:pt x="5196" y="487"/>
                    </a:lnTo>
                    <a:lnTo>
                      <a:pt x="5243" y="476"/>
                    </a:lnTo>
                    <a:lnTo>
                      <a:pt x="5294" y="471"/>
                    </a:lnTo>
                    <a:lnTo>
                      <a:pt x="5352" y="476"/>
                    </a:lnTo>
                    <a:lnTo>
                      <a:pt x="5407" y="492"/>
                    </a:lnTo>
                    <a:lnTo>
                      <a:pt x="5456" y="516"/>
                    </a:lnTo>
                    <a:lnTo>
                      <a:pt x="5500" y="548"/>
                    </a:lnTo>
                    <a:lnTo>
                      <a:pt x="5539" y="587"/>
                    </a:lnTo>
                    <a:lnTo>
                      <a:pt x="5572" y="631"/>
                    </a:lnTo>
                    <a:lnTo>
                      <a:pt x="5596" y="681"/>
                    </a:lnTo>
                    <a:lnTo>
                      <a:pt x="5611" y="735"/>
                    </a:lnTo>
                    <a:lnTo>
                      <a:pt x="5616" y="793"/>
                    </a:lnTo>
                    <a:lnTo>
                      <a:pt x="5611" y="849"/>
                    </a:lnTo>
                    <a:lnTo>
                      <a:pt x="5596" y="904"/>
                    </a:lnTo>
                    <a:lnTo>
                      <a:pt x="5573" y="951"/>
                    </a:lnTo>
                    <a:lnTo>
                      <a:pt x="5543" y="996"/>
                    </a:lnTo>
                    <a:lnTo>
                      <a:pt x="5505" y="1035"/>
                    </a:lnTo>
                    <a:lnTo>
                      <a:pt x="5463" y="1067"/>
                    </a:lnTo>
                    <a:lnTo>
                      <a:pt x="5415" y="1091"/>
                    </a:lnTo>
                    <a:lnTo>
                      <a:pt x="5425" y="1163"/>
                    </a:lnTo>
                    <a:lnTo>
                      <a:pt x="5429" y="1237"/>
                    </a:lnTo>
                    <a:lnTo>
                      <a:pt x="5424" y="1326"/>
                    </a:lnTo>
                    <a:lnTo>
                      <a:pt x="5408" y="1413"/>
                    </a:lnTo>
                    <a:lnTo>
                      <a:pt x="5386" y="1496"/>
                    </a:lnTo>
                    <a:lnTo>
                      <a:pt x="5356" y="1576"/>
                    </a:lnTo>
                    <a:lnTo>
                      <a:pt x="5316" y="1651"/>
                    </a:lnTo>
                    <a:lnTo>
                      <a:pt x="5271" y="1721"/>
                    </a:lnTo>
                    <a:lnTo>
                      <a:pt x="5216" y="1787"/>
                    </a:lnTo>
                    <a:lnTo>
                      <a:pt x="5157" y="1845"/>
                    </a:lnTo>
                    <a:lnTo>
                      <a:pt x="5092" y="1900"/>
                    </a:lnTo>
                    <a:lnTo>
                      <a:pt x="5022" y="1946"/>
                    </a:lnTo>
                    <a:lnTo>
                      <a:pt x="4947" y="1985"/>
                    </a:lnTo>
                    <a:lnTo>
                      <a:pt x="4867" y="2016"/>
                    </a:lnTo>
                    <a:lnTo>
                      <a:pt x="4784" y="2039"/>
                    </a:lnTo>
                    <a:lnTo>
                      <a:pt x="4697" y="2053"/>
                    </a:lnTo>
                    <a:lnTo>
                      <a:pt x="4609" y="2058"/>
                    </a:lnTo>
                    <a:lnTo>
                      <a:pt x="4523" y="2053"/>
                    </a:lnTo>
                    <a:lnTo>
                      <a:pt x="4440" y="2041"/>
                    </a:lnTo>
                    <a:lnTo>
                      <a:pt x="4362" y="2019"/>
                    </a:lnTo>
                    <a:lnTo>
                      <a:pt x="4285" y="1992"/>
                    </a:lnTo>
                    <a:lnTo>
                      <a:pt x="4212" y="1956"/>
                    </a:lnTo>
                    <a:lnTo>
                      <a:pt x="4144" y="1913"/>
                    </a:lnTo>
                    <a:lnTo>
                      <a:pt x="4093" y="1961"/>
                    </a:lnTo>
                    <a:lnTo>
                      <a:pt x="4035" y="2002"/>
                    </a:lnTo>
                    <a:lnTo>
                      <a:pt x="3972" y="2034"/>
                    </a:lnTo>
                    <a:lnTo>
                      <a:pt x="3904" y="2058"/>
                    </a:lnTo>
                    <a:lnTo>
                      <a:pt x="3832" y="2073"/>
                    </a:lnTo>
                    <a:lnTo>
                      <a:pt x="3759" y="2079"/>
                    </a:lnTo>
                    <a:lnTo>
                      <a:pt x="3715" y="2077"/>
                    </a:lnTo>
                    <a:lnTo>
                      <a:pt x="3671" y="2072"/>
                    </a:lnTo>
                    <a:lnTo>
                      <a:pt x="3647" y="2131"/>
                    </a:lnTo>
                    <a:lnTo>
                      <a:pt x="3616" y="2188"/>
                    </a:lnTo>
                    <a:lnTo>
                      <a:pt x="3577" y="2239"/>
                    </a:lnTo>
                    <a:lnTo>
                      <a:pt x="3531" y="2285"/>
                    </a:lnTo>
                    <a:lnTo>
                      <a:pt x="3480" y="2322"/>
                    </a:lnTo>
                    <a:lnTo>
                      <a:pt x="3422" y="2353"/>
                    </a:lnTo>
                    <a:lnTo>
                      <a:pt x="3361" y="2377"/>
                    </a:lnTo>
                    <a:lnTo>
                      <a:pt x="3296" y="2390"/>
                    </a:lnTo>
                    <a:lnTo>
                      <a:pt x="3228" y="2395"/>
                    </a:lnTo>
                    <a:lnTo>
                      <a:pt x="3165" y="2392"/>
                    </a:lnTo>
                    <a:lnTo>
                      <a:pt x="3106" y="2378"/>
                    </a:lnTo>
                    <a:lnTo>
                      <a:pt x="3048" y="2359"/>
                    </a:lnTo>
                    <a:lnTo>
                      <a:pt x="2995" y="2332"/>
                    </a:lnTo>
                    <a:lnTo>
                      <a:pt x="2946" y="2298"/>
                    </a:lnTo>
                    <a:lnTo>
                      <a:pt x="2900" y="2259"/>
                    </a:lnTo>
                    <a:lnTo>
                      <a:pt x="2861" y="2215"/>
                    </a:lnTo>
                    <a:lnTo>
                      <a:pt x="2828" y="2274"/>
                    </a:lnTo>
                    <a:lnTo>
                      <a:pt x="2788" y="2327"/>
                    </a:lnTo>
                    <a:lnTo>
                      <a:pt x="2740" y="2375"/>
                    </a:lnTo>
                    <a:lnTo>
                      <a:pt x="2687" y="2416"/>
                    </a:lnTo>
                    <a:lnTo>
                      <a:pt x="2628" y="2450"/>
                    </a:lnTo>
                    <a:lnTo>
                      <a:pt x="2563" y="2474"/>
                    </a:lnTo>
                    <a:lnTo>
                      <a:pt x="2495" y="2489"/>
                    </a:lnTo>
                    <a:lnTo>
                      <a:pt x="2423" y="2494"/>
                    </a:lnTo>
                    <a:lnTo>
                      <a:pt x="2355" y="2491"/>
                    </a:lnTo>
                    <a:lnTo>
                      <a:pt x="2292" y="2477"/>
                    </a:lnTo>
                    <a:lnTo>
                      <a:pt x="2231" y="2455"/>
                    </a:lnTo>
                    <a:lnTo>
                      <a:pt x="2173" y="2426"/>
                    </a:lnTo>
                    <a:lnTo>
                      <a:pt x="2122" y="2388"/>
                    </a:lnTo>
                    <a:lnTo>
                      <a:pt x="2075" y="2346"/>
                    </a:lnTo>
                    <a:lnTo>
                      <a:pt x="2034" y="2296"/>
                    </a:lnTo>
                    <a:lnTo>
                      <a:pt x="2000" y="2244"/>
                    </a:lnTo>
                    <a:lnTo>
                      <a:pt x="1972" y="2186"/>
                    </a:lnTo>
                    <a:lnTo>
                      <a:pt x="1882" y="2172"/>
                    </a:lnTo>
                    <a:lnTo>
                      <a:pt x="1792" y="2150"/>
                    </a:lnTo>
                    <a:lnTo>
                      <a:pt x="1707" y="2119"/>
                    </a:lnTo>
                    <a:lnTo>
                      <a:pt x="1627" y="2082"/>
                    </a:lnTo>
                    <a:lnTo>
                      <a:pt x="1549" y="2036"/>
                    </a:lnTo>
                    <a:lnTo>
                      <a:pt x="1477" y="1985"/>
                    </a:lnTo>
                    <a:lnTo>
                      <a:pt x="1411" y="1927"/>
                    </a:lnTo>
                    <a:lnTo>
                      <a:pt x="1343" y="1966"/>
                    </a:lnTo>
                    <a:lnTo>
                      <a:pt x="1273" y="2000"/>
                    </a:lnTo>
                    <a:lnTo>
                      <a:pt x="1198" y="2026"/>
                    </a:lnTo>
                    <a:lnTo>
                      <a:pt x="1121" y="2046"/>
                    </a:lnTo>
                    <a:lnTo>
                      <a:pt x="1040" y="2058"/>
                    </a:lnTo>
                    <a:lnTo>
                      <a:pt x="958" y="2062"/>
                    </a:lnTo>
                    <a:lnTo>
                      <a:pt x="868" y="2056"/>
                    </a:lnTo>
                    <a:lnTo>
                      <a:pt x="781" y="2043"/>
                    </a:lnTo>
                    <a:lnTo>
                      <a:pt x="698" y="2019"/>
                    </a:lnTo>
                    <a:lnTo>
                      <a:pt x="618" y="1988"/>
                    </a:lnTo>
                    <a:lnTo>
                      <a:pt x="541" y="1949"/>
                    </a:lnTo>
                    <a:lnTo>
                      <a:pt x="470" y="1901"/>
                    </a:lnTo>
                    <a:lnTo>
                      <a:pt x="405" y="1849"/>
                    </a:lnTo>
                    <a:lnTo>
                      <a:pt x="345" y="1789"/>
                    </a:lnTo>
                    <a:lnTo>
                      <a:pt x="291" y="1723"/>
                    </a:lnTo>
                    <a:lnTo>
                      <a:pt x="245" y="1653"/>
                    </a:lnTo>
                    <a:lnTo>
                      <a:pt x="206" y="1576"/>
                    </a:lnTo>
                    <a:lnTo>
                      <a:pt x="174" y="1496"/>
                    </a:lnTo>
                    <a:lnTo>
                      <a:pt x="151" y="1413"/>
                    </a:lnTo>
                    <a:lnTo>
                      <a:pt x="136" y="1324"/>
                    </a:lnTo>
                    <a:lnTo>
                      <a:pt x="131" y="1236"/>
                    </a:lnTo>
                    <a:lnTo>
                      <a:pt x="134" y="1169"/>
                    </a:lnTo>
                    <a:lnTo>
                      <a:pt x="95" y="1127"/>
                    </a:lnTo>
                    <a:lnTo>
                      <a:pt x="63" y="1079"/>
                    </a:lnTo>
                    <a:lnTo>
                      <a:pt x="36" y="1028"/>
                    </a:lnTo>
                    <a:lnTo>
                      <a:pt x="17" y="974"/>
                    </a:lnTo>
                    <a:lnTo>
                      <a:pt x="3" y="914"/>
                    </a:lnTo>
                    <a:lnTo>
                      <a:pt x="0" y="854"/>
                    </a:lnTo>
                    <a:lnTo>
                      <a:pt x="5" y="790"/>
                    </a:lnTo>
                    <a:lnTo>
                      <a:pt x="19" y="727"/>
                    </a:lnTo>
                    <a:lnTo>
                      <a:pt x="41" y="669"/>
                    </a:lnTo>
                    <a:lnTo>
                      <a:pt x="70" y="616"/>
                    </a:lnTo>
                    <a:lnTo>
                      <a:pt x="107" y="567"/>
                    </a:lnTo>
                    <a:lnTo>
                      <a:pt x="150" y="524"/>
                    </a:lnTo>
                    <a:lnTo>
                      <a:pt x="199" y="487"/>
                    </a:lnTo>
                    <a:lnTo>
                      <a:pt x="252" y="458"/>
                    </a:lnTo>
                    <a:lnTo>
                      <a:pt x="311" y="436"/>
                    </a:lnTo>
                    <a:lnTo>
                      <a:pt x="373" y="422"/>
                    </a:lnTo>
                    <a:lnTo>
                      <a:pt x="437" y="417"/>
                    </a:lnTo>
                    <a:lnTo>
                      <a:pt x="494" y="420"/>
                    </a:lnTo>
                    <a:lnTo>
                      <a:pt x="546" y="430"/>
                    </a:lnTo>
                    <a:lnTo>
                      <a:pt x="597" y="447"/>
                    </a:lnTo>
                    <a:lnTo>
                      <a:pt x="645" y="470"/>
                    </a:lnTo>
                    <a:lnTo>
                      <a:pt x="720" y="444"/>
                    </a:lnTo>
                    <a:lnTo>
                      <a:pt x="796" y="424"/>
                    </a:lnTo>
                    <a:lnTo>
                      <a:pt x="876" y="412"/>
                    </a:lnTo>
                    <a:lnTo>
                      <a:pt x="958" y="408"/>
                    </a:lnTo>
                    <a:lnTo>
                      <a:pt x="1023" y="410"/>
                    </a:lnTo>
                    <a:lnTo>
                      <a:pt x="1086" y="419"/>
                    </a:lnTo>
                    <a:lnTo>
                      <a:pt x="1084" y="405"/>
                    </a:lnTo>
                    <a:lnTo>
                      <a:pt x="1084" y="391"/>
                    </a:lnTo>
                    <a:lnTo>
                      <a:pt x="1089" y="328"/>
                    </a:lnTo>
                    <a:lnTo>
                      <a:pt x="1104" y="269"/>
                    </a:lnTo>
                    <a:lnTo>
                      <a:pt x="1128" y="213"/>
                    </a:lnTo>
                    <a:lnTo>
                      <a:pt x="1159" y="160"/>
                    </a:lnTo>
                    <a:lnTo>
                      <a:pt x="1198" y="115"/>
                    </a:lnTo>
                    <a:lnTo>
                      <a:pt x="1244" y="76"/>
                    </a:lnTo>
                    <a:lnTo>
                      <a:pt x="1295" y="44"/>
                    </a:lnTo>
                    <a:lnTo>
                      <a:pt x="1351" y="20"/>
                    </a:lnTo>
                    <a:lnTo>
                      <a:pt x="1413" y="5"/>
                    </a:lnTo>
                    <a:lnTo>
                      <a:pt x="1475"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04" name="Group 103"/>
          <p:cNvGrpSpPr/>
          <p:nvPr/>
        </p:nvGrpSpPr>
        <p:grpSpPr>
          <a:xfrm>
            <a:off x="5067300" y="2072462"/>
            <a:ext cx="990600" cy="990600"/>
            <a:chOff x="5067300" y="2072462"/>
            <a:chExt cx="990600" cy="990600"/>
          </a:xfrm>
        </p:grpSpPr>
        <p:sp>
          <p:nvSpPr>
            <p:cNvPr id="10" name="Rectangle 9"/>
            <p:cNvSpPr/>
            <p:nvPr/>
          </p:nvSpPr>
          <p:spPr bwMode="auto">
            <a:xfrm>
              <a:off x="5067300" y="2072462"/>
              <a:ext cx="990600" cy="990600"/>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grpSp>
          <p:nvGrpSpPr>
            <p:cNvPr id="103" name="Group 102"/>
            <p:cNvGrpSpPr/>
            <p:nvPr/>
          </p:nvGrpSpPr>
          <p:grpSpPr>
            <a:xfrm>
              <a:off x="5257800" y="2191234"/>
              <a:ext cx="563868" cy="761032"/>
              <a:chOff x="6294132" y="2191234"/>
              <a:chExt cx="563868" cy="761032"/>
            </a:xfrm>
          </p:grpSpPr>
          <p:sp>
            <p:nvSpPr>
              <p:cNvPr id="101" name="Freeform 6"/>
              <p:cNvSpPr>
                <a:spLocks/>
              </p:cNvSpPr>
              <p:nvPr/>
            </p:nvSpPr>
            <p:spPr bwMode="auto">
              <a:xfrm>
                <a:off x="6505489" y="2191234"/>
                <a:ext cx="352511" cy="761032"/>
              </a:xfrm>
              <a:custGeom>
                <a:avLst/>
                <a:gdLst>
                  <a:gd name="T0" fmla="*/ 486 w 943"/>
                  <a:gd name="T1" fmla="*/ 3 h 2039"/>
                  <a:gd name="T2" fmla="*/ 583 w 943"/>
                  <a:gd name="T3" fmla="*/ 32 h 2039"/>
                  <a:gd name="T4" fmla="*/ 667 w 943"/>
                  <a:gd name="T5" fmla="*/ 93 h 2039"/>
                  <a:gd name="T6" fmla="*/ 736 w 943"/>
                  <a:gd name="T7" fmla="*/ 185 h 2039"/>
                  <a:gd name="T8" fmla="*/ 781 w 943"/>
                  <a:gd name="T9" fmla="*/ 299 h 2039"/>
                  <a:gd name="T10" fmla="*/ 805 w 943"/>
                  <a:gd name="T11" fmla="*/ 420 h 2039"/>
                  <a:gd name="T12" fmla="*/ 805 w 943"/>
                  <a:gd name="T13" fmla="*/ 581 h 2039"/>
                  <a:gd name="T14" fmla="*/ 771 w 943"/>
                  <a:gd name="T15" fmla="*/ 780 h 2039"/>
                  <a:gd name="T16" fmla="*/ 718 w 943"/>
                  <a:gd name="T17" fmla="*/ 970 h 2039"/>
                  <a:gd name="T18" fmla="*/ 651 w 943"/>
                  <a:gd name="T19" fmla="*/ 1153 h 2039"/>
                  <a:gd name="T20" fmla="*/ 692 w 943"/>
                  <a:gd name="T21" fmla="*/ 1320 h 2039"/>
                  <a:gd name="T22" fmla="*/ 808 w 943"/>
                  <a:gd name="T23" fmla="*/ 1452 h 2039"/>
                  <a:gd name="T24" fmla="*/ 878 w 943"/>
                  <a:gd name="T25" fmla="*/ 1558 h 2039"/>
                  <a:gd name="T26" fmla="*/ 925 w 943"/>
                  <a:gd name="T27" fmla="*/ 1673 h 2039"/>
                  <a:gd name="T28" fmla="*/ 943 w 943"/>
                  <a:gd name="T29" fmla="*/ 1771 h 2039"/>
                  <a:gd name="T30" fmla="*/ 943 w 943"/>
                  <a:gd name="T31" fmla="*/ 1840 h 2039"/>
                  <a:gd name="T32" fmla="*/ 923 w 943"/>
                  <a:gd name="T33" fmla="*/ 1907 h 2039"/>
                  <a:gd name="T34" fmla="*/ 893 w 943"/>
                  <a:gd name="T35" fmla="*/ 1964 h 2039"/>
                  <a:gd name="T36" fmla="*/ 840 w 943"/>
                  <a:gd name="T37" fmla="*/ 2010 h 2039"/>
                  <a:gd name="T38" fmla="*/ 760 w 943"/>
                  <a:gd name="T39" fmla="*/ 2036 h 2039"/>
                  <a:gd name="T40" fmla="*/ 664 w 943"/>
                  <a:gd name="T41" fmla="*/ 2034 h 2039"/>
                  <a:gd name="T42" fmla="*/ 571 w 943"/>
                  <a:gd name="T43" fmla="*/ 2004 h 2039"/>
                  <a:gd name="T44" fmla="*/ 486 w 943"/>
                  <a:gd name="T45" fmla="*/ 1957 h 2039"/>
                  <a:gd name="T46" fmla="*/ 378 w 943"/>
                  <a:gd name="T47" fmla="*/ 1864 h 2039"/>
                  <a:gd name="T48" fmla="*/ 288 w 943"/>
                  <a:gd name="T49" fmla="*/ 1755 h 2039"/>
                  <a:gd name="T50" fmla="*/ 221 w 943"/>
                  <a:gd name="T51" fmla="*/ 1631 h 2039"/>
                  <a:gd name="T52" fmla="*/ 165 w 943"/>
                  <a:gd name="T53" fmla="*/ 1496 h 2039"/>
                  <a:gd name="T54" fmla="*/ 123 w 943"/>
                  <a:gd name="T55" fmla="*/ 1362 h 2039"/>
                  <a:gd name="T56" fmla="*/ 83 w 943"/>
                  <a:gd name="T57" fmla="*/ 1242 h 2039"/>
                  <a:gd name="T58" fmla="*/ 41 w 943"/>
                  <a:gd name="T59" fmla="*/ 1078 h 2039"/>
                  <a:gd name="T60" fmla="*/ 12 w 943"/>
                  <a:gd name="T61" fmla="*/ 896 h 2039"/>
                  <a:gd name="T62" fmla="*/ 0 w 943"/>
                  <a:gd name="T63" fmla="*/ 701 h 2039"/>
                  <a:gd name="T64" fmla="*/ 12 w 943"/>
                  <a:gd name="T65" fmla="*/ 526 h 2039"/>
                  <a:gd name="T66" fmla="*/ 48 w 943"/>
                  <a:gd name="T67" fmla="*/ 381 h 2039"/>
                  <a:gd name="T68" fmla="*/ 110 w 943"/>
                  <a:gd name="T69" fmla="*/ 246 h 2039"/>
                  <a:gd name="T70" fmla="*/ 171 w 943"/>
                  <a:gd name="T71" fmla="*/ 158 h 2039"/>
                  <a:gd name="T72" fmla="*/ 243 w 943"/>
                  <a:gd name="T73" fmla="*/ 85 h 2039"/>
                  <a:gd name="T74" fmla="*/ 333 w 943"/>
                  <a:gd name="T75" fmla="*/ 28 h 2039"/>
                  <a:gd name="T76" fmla="*/ 436 w 943"/>
                  <a:gd name="T77" fmla="*/ 0 h 2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3" h="2039">
                    <a:moveTo>
                      <a:pt x="436" y="0"/>
                    </a:moveTo>
                    <a:lnTo>
                      <a:pt x="486" y="3"/>
                    </a:lnTo>
                    <a:lnTo>
                      <a:pt x="535" y="13"/>
                    </a:lnTo>
                    <a:lnTo>
                      <a:pt x="583" y="32"/>
                    </a:lnTo>
                    <a:lnTo>
                      <a:pt x="628" y="58"/>
                    </a:lnTo>
                    <a:lnTo>
                      <a:pt x="667" y="93"/>
                    </a:lnTo>
                    <a:lnTo>
                      <a:pt x="702" y="134"/>
                    </a:lnTo>
                    <a:lnTo>
                      <a:pt x="736" y="185"/>
                    </a:lnTo>
                    <a:lnTo>
                      <a:pt x="761" y="241"/>
                    </a:lnTo>
                    <a:lnTo>
                      <a:pt x="781" y="299"/>
                    </a:lnTo>
                    <a:lnTo>
                      <a:pt x="795" y="360"/>
                    </a:lnTo>
                    <a:lnTo>
                      <a:pt x="805" y="420"/>
                    </a:lnTo>
                    <a:lnTo>
                      <a:pt x="808" y="483"/>
                    </a:lnTo>
                    <a:lnTo>
                      <a:pt x="805" y="581"/>
                    </a:lnTo>
                    <a:lnTo>
                      <a:pt x="792" y="680"/>
                    </a:lnTo>
                    <a:lnTo>
                      <a:pt x="771" y="780"/>
                    </a:lnTo>
                    <a:lnTo>
                      <a:pt x="747" y="877"/>
                    </a:lnTo>
                    <a:lnTo>
                      <a:pt x="718" y="970"/>
                    </a:lnTo>
                    <a:lnTo>
                      <a:pt x="688" y="1063"/>
                    </a:lnTo>
                    <a:lnTo>
                      <a:pt x="651" y="1153"/>
                    </a:lnTo>
                    <a:lnTo>
                      <a:pt x="611" y="1243"/>
                    </a:lnTo>
                    <a:lnTo>
                      <a:pt x="692" y="1320"/>
                    </a:lnTo>
                    <a:lnTo>
                      <a:pt x="768" y="1404"/>
                    </a:lnTo>
                    <a:lnTo>
                      <a:pt x="808" y="1452"/>
                    </a:lnTo>
                    <a:lnTo>
                      <a:pt x="845" y="1502"/>
                    </a:lnTo>
                    <a:lnTo>
                      <a:pt x="878" y="1558"/>
                    </a:lnTo>
                    <a:lnTo>
                      <a:pt x="904" y="1615"/>
                    </a:lnTo>
                    <a:lnTo>
                      <a:pt x="925" y="1673"/>
                    </a:lnTo>
                    <a:lnTo>
                      <a:pt x="939" y="1737"/>
                    </a:lnTo>
                    <a:lnTo>
                      <a:pt x="943" y="1771"/>
                    </a:lnTo>
                    <a:lnTo>
                      <a:pt x="943" y="1806"/>
                    </a:lnTo>
                    <a:lnTo>
                      <a:pt x="943" y="1840"/>
                    </a:lnTo>
                    <a:lnTo>
                      <a:pt x="935" y="1875"/>
                    </a:lnTo>
                    <a:lnTo>
                      <a:pt x="923" y="1907"/>
                    </a:lnTo>
                    <a:lnTo>
                      <a:pt x="909" y="1936"/>
                    </a:lnTo>
                    <a:lnTo>
                      <a:pt x="893" y="1964"/>
                    </a:lnTo>
                    <a:lnTo>
                      <a:pt x="867" y="1989"/>
                    </a:lnTo>
                    <a:lnTo>
                      <a:pt x="840" y="2010"/>
                    </a:lnTo>
                    <a:lnTo>
                      <a:pt x="806" y="2025"/>
                    </a:lnTo>
                    <a:lnTo>
                      <a:pt x="760" y="2036"/>
                    </a:lnTo>
                    <a:lnTo>
                      <a:pt x="712" y="2039"/>
                    </a:lnTo>
                    <a:lnTo>
                      <a:pt x="664" y="2034"/>
                    </a:lnTo>
                    <a:lnTo>
                      <a:pt x="617" y="2020"/>
                    </a:lnTo>
                    <a:lnTo>
                      <a:pt x="571" y="2004"/>
                    </a:lnTo>
                    <a:lnTo>
                      <a:pt x="527" y="1983"/>
                    </a:lnTo>
                    <a:lnTo>
                      <a:pt x="486" y="1957"/>
                    </a:lnTo>
                    <a:lnTo>
                      <a:pt x="429" y="1914"/>
                    </a:lnTo>
                    <a:lnTo>
                      <a:pt x="378" y="1864"/>
                    </a:lnTo>
                    <a:lnTo>
                      <a:pt x="333" y="1813"/>
                    </a:lnTo>
                    <a:lnTo>
                      <a:pt x="288" y="1755"/>
                    </a:lnTo>
                    <a:lnTo>
                      <a:pt x="251" y="1694"/>
                    </a:lnTo>
                    <a:lnTo>
                      <a:pt x="221" y="1631"/>
                    </a:lnTo>
                    <a:lnTo>
                      <a:pt x="189" y="1565"/>
                    </a:lnTo>
                    <a:lnTo>
                      <a:pt x="165" y="1496"/>
                    </a:lnTo>
                    <a:lnTo>
                      <a:pt x="142" y="1430"/>
                    </a:lnTo>
                    <a:lnTo>
                      <a:pt x="123" y="1362"/>
                    </a:lnTo>
                    <a:lnTo>
                      <a:pt x="115" y="1322"/>
                    </a:lnTo>
                    <a:lnTo>
                      <a:pt x="83" y="1242"/>
                    </a:lnTo>
                    <a:lnTo>
                      <a:pt x="61" y="1161"/>
                    </a:lnTo>
                    <a:lnTo>
                      <a:pt x="41" y="1078"/>
                    </a:lnTo>
                    <a:lnTo>
                      <a:pt x="25" y="994"/>
                    </a:lnTo>
                    <a:lnTo>
                      <a:pt x="12" y="896"/>
                    </a:lnTo>
                    <a:lnTo>
                      <a:pt x="3" y="798"/>
                    </a:lnTo>
                    <a:lnTo>
                      <a:pt x="0" y="701"/>
                    </a:lnTo>
                    <a:lnTo>
                      <a:pt x="3" y="603"/>
                    </a:lnTo>
                    <a:lnTo>
                      <a:pt x="12" y="526"/>
                    </a:lnTo>
                    <a:lnTo>
                      <a:pt x="27" y="454"/>
                    </a:lnTo>
                    <a:lnTo>
                      <a:pt x="48" y="381"/>
                    </a:lnTo>
                    <a:lnTo>
                      <a:pt x="77" y="312"/>
                    </a:lnTo>
                    <a:lnTo>
                      <a:pt x="110" y="246"/>
                    </a:lnTo>
                    <a:lnTo>
                      <a:pt x="139" y="200"/>
                    </a:lnTo>
                    <a:lnTo>
                      <a:pt x="171" y="158"/>
                    </a:lnTo>
                    <a:lnTo>
                      <a:pt x="206" y="121"/>
                    </a:lnTo>
                    <a:lnTo>
                      <a:pt x="243" y="85"/>
                    </a:lnTo>
                    <a:lnTo>
                      <a:pt x="285" y="55"/>
                    </a:lnTo>
                    <a:lnTo>
                      <a:pt x="333" y="28"/>
                    </a:lnTo>
                    <a:lnTo>
                      <a:pt x="383" y="11"/>
                    </a:lnTo>
                    <a:lnTo>
                      <a:pt x="4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7"/>
              <p:cNvSpPr>
                <a:spLocks/>
              </p:cNvSpPr>
              <p:nvPr/>
            </p:nvSpPr>
            <p:spPr bwMode="auto">
              <a:xfrm>
                <a:off x="6294132" y="2407818"/>
                <a:ext cx="289029" cy="524283"/>
              </a:xfrm>
              <a:custGeom>
                <a:avLst/>
                <a:gdLst>
                  <a:gd name="T0" fmla="*/ 91 w 772"/>
                  <a:gd name="T1" fmla="*/ 3 h 1404"/>
                  <a:gd name="T2" fmla="*/ 139 w 772"/>
                  <a:gd name="T3" fmla="*/ 19 h 1404"/>
                  <a:gd name="T4" fmla="*/ 186 w 772"/>
                  <a:gd name="T5" fmla="*/ 48 h 1404"/>
                  <a:gd name="T6" fmla="*/ 250 w 772"/>
                  <a:gd name="T7" fmla="*/ 106 h 1404"/>
                  <a:gd name="T8" fmla="*/ 330 w 772"/>
                  <a:gd name="T9" fmla="*/ 202 h 1404"/>
                  <a:gd name="T10" fmla="*/ 433 w 772"/>
                  <a:gd name="T11" fmla="*/ 368 h 1404"/>
                  <a:gd name="T12" fmla="*/ 514 w 772"/>
                  <a:gd name="T13" fmla="*/ 543 h 1404"/>
                  <a:gd name="T14" fmla="*/ 582 w 772"/>
                  <a:gd name="T15" fmla="*/ 702 h 1404"/>
                  <a:gd name="T16" fmla="*/ 651 w 772"/>
                  <a:gd name="T17" fmla="*/ 875 h 1404"/>
                  <a:gd name="T18" fmla="*/ 723 w 772"/>
                  <a:gd name="T19" fmla="*/ 1059 h 1404"/>
                  <a:gd name="T20" fmla="*/ 758 w 772"/>
                  <a:gd name="T21" fmla="*/ 1183 h 1404"/>
                  <a:gd name="T22" fmla="*/ 771 w 772"/>
                  <a:gd name="T23" fmla="*/ 1262 h 1404"/>
                  <a:gd name="T24" fmla="*/ 771 w 772"/>
                  <a:gd name="T25" fmla="*/ 1305 h 1404"/>
                  <a:gd name="T26" fmla="*/ 761 w 772"/>
                  <a:gd name="T27" fmla="*/ 1347 h 1404"/>
                  <a:gd name="T28" fmla="*/ 744 w 772"/>
                  <a:gd name="T29" fmla="*/ 1383 h 1404"/>
                  <a:gd name="T30" fmla="*/ 710 w 772"/>
                  <a:gd name="T31" fmla="*/ 1400 h 1404"/>
                  <a:gd name="T32" fmla="*/ 659 w 772"/>
                  <a:gd name="T33" fmla="*/ 1396 h 1404"/>
                  <a:gd name="T34" fmla="*/ 611 w 772"/>
                  <a:gd name="T35" fmla="*/ 1365 h 1404"/>
                  <a:gd name="T36" fmla="*/ 570 w 772"/>
                  <a:gd name="T37" fmla="*/ 1326 h 1404"/>
                  <a:gd name="T38" fmla="*/ 518 w 772"/>
                  <a:gd name="T39" fmla="*/ 1256 h 1404"/>
                  <a:gd name="T40" fmla="*/ 457 w 772"/>
                  <a:gd name="T41" fmla="*/ 1141 h 1404"/>
                  <a:gd name="T42" fmla="*/ 418 w 772"/>
                  <a:gd name="T43" fmla="*/ 1019 h 1404"/>
                  <a:gd name="T44" fmla="*/ 399 w 772"/>
                  <a:gd name="T45" fmla="*/ 895 h 1404"/>
                  <a:gd name="T46" fmla="*/ 335 w 772"/>
                  <a:gd name="T47" fmla="*/ 765 h 1404"/>
                  <a:gd name="T48" fmla="*/ 210 w 772"/>
                  <a:gd name="T49" fmla="*/ 608 h 1404"/>
                  <a:gd name="T50" fmla="*/ 102 w 772"/>
                  <a:gd name="T51" fmla="*/ 436 h 1404"/>
                  <a:gd name="T52" fmla="*/ 35 w 772"/>
                  <a:gd name="T53" fmla="*/ 286 h 1404"/>
                  <a:gd name="T54" fmla="*/ 4 w 772"/>
                  <a:gd name="T55" fmla="*/ 167 h 1404"/>
                  <a:gd name="T56" fmla="*/ 0 w 772"/>
                  <a:gd name="T57" fmla="*/ 125 h 1404"/>
                  <a:gd name="T58" fmla="*/ 3 w 772"/>
                  <a:gd name="T59" fmla="*/ 77 h 1404"/>
                  <a:gd name="T60" fmla="*/ 16 w 772"/>
                  <a:gd name="T61" fmla="*/ 38 h 1404"/>
                  <a:gd name="T62" fmla="*/ 46 w 772"/>
                  <a:gd name="T63" fmla="*/ 9 h 1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2" h="1404">
                    <a:moveTo>
                      <a:pt x="69" y="0"/>
                    </a:moveTo>
                    <a:lnTo>
                      <a:pt x="91" y="3"/>
                    </a:lnTo>
                    <a:lnTo>
                      <a:pt x="118" y="9"/>
                    </a:lnTo>
                    <a:lnTo>
                      <a:pt x="139" y="19"/>
                    </a:lnTo>
                    <a:lnTo>
                      <a:pt x="165" y="34"/>
                    </a:lnTo>
                    <a:lnTo>
                      <a:pt x="186" y="48"/>
                    </a:lnTo>
                    <a:lnTo>
                      <a:pt x="203" y="62"/>
                    </a:lnTo>
                    <a:lnTo>
                      <a:pt x="250" y="106"/>
                    </a:lnTo>
                    <a:lnTo>
                      <a:pt x="293" y="153"/>
                    </a:lnTo>
                    <a:lnTo>
                      <a:pt x="330" y="202"/>
                    </a:lnTo>
                    <a:lnTo>
                      <a:pt x="384" y="284"/>
                    </a:lnTo>
                    <a:lnTo>
                      <a:pt x="433" y="368"/>
                    </a:lnTo>
                    <a:lnTo>
                      <a:pt x="476" y="455"/>
                    </a:lnTo>
                    <a:lnTo>
                      <a:pt x="514" y="543"/>
                    </a:lnTo>
                    <a:lnTo>
                      <a:pt x="548" y="624"/>
                    </a:lnTo>
                    <a:lnTo>
                      <a:pt x="582" y="702"/>
                    </a:lnTo>
                    <a:lnTo>
                      <a:pt x="609" y="786"/>
                    </a:lnTo>
                    <a:lnTo>
                      <a:pt x="651" y="875"/>
                    </a:lnTo>
                    <a:lnTo>
                      <a:pt x="689" y="966"/>
                    </a:lnTo>
                    <a:lnTo>
                      <a:pt x="723" y="1059"/>
                    </a:lnTo>
                    <a:lnTo>
                      <a:pt x="744" y="1121"/>
                    </a:lnTo>
                    <a:lnTo>
                      <a:pt x="758" y="1183"/>
                    </a:lnTo>
                    <a:lnTo>
                      <a:pt x="771" y="1246"/>
                    </a:lnTo>
                    <a:lnTo>
                      <a:pt x="771" y="1262"/>
                    </a:lnTo>
                    <a:lnTo>
                      <a:pt x="772" y="1283"/>
                    </a:lnTo>
                    <a:lnTo>
                      <a:pt x="771" y="1305"/>
                    </a:lnTo>
                    <a:lnTo>
                      <a:pt x="766" y="1326"/>
                    </a:lnTo>
                    <a:lnTo>
                      <a:pt x="761" y="1347"/>
                    </a:lnTo>
                    <a:lnTo>
                      <a:pt x="753" y="1365"/>
                    </a:lnTo>
                    <a:lnTo>
                      <a:pt x="744" y="1383"/>
                    </a:lnTo>
                    <a:lnTo>
                      <a:pt x="729" y="1396"/>
                    </a:lnTo>
                    <a:lnTo>
                      <a:pt x="710" y="1400"/>
                    </a:lnTo>
                    <a:lnTo>
                      <a:pt x="683" y="1404"/>
                    </a:lnTo>
                    <a:lnTo>
                      <a:pt x="659" y="1396"/>
                    </a:lnTo>
                    <a:lnTo>
                      <a:pt x="633" y="1383"/>
                    </a:lnTo>
                    <a:lnTo>
                      <a:pt x="611" y="1365"/>
                    </a:lnTo>
                    <a:lnTo>
                      <a:pt x="590" y="1347"/>
                    </a:lnTo>
                    <a:lnTo>
                      <a:pt x="570" y="1326"/>
                    </a:lnTo>
                    <a:lnTo>
                      <a:pt x="554" y="1305"/>
                    </a:lnTo>
                    <a:lnTo>
                      <a:pt x="518" y="1256"/>
                    </a:lnTo>
                    <a:lnTo>
                      <a:pt x="484" y="1199"/>
                    </a:lnTo>
                    <a:lnTo>
                      <a:pt x="457" y="1141"/>
                    </a:lnTo>
                    <a:lnTo>
                      <a:pt x="434" y="1080"/>
                    </a:lnTo>
                    <a:lnTo>
                      <a:pt x="418" y="1019"/>
                    </a:lnTo>
                    <a:lnTo>
                      <a:pt x="405" y="955"/>
                    </a:lnTo>
                    <a:lnTo>
                      <a:pt x="399" y="895"/>
                    </a:lnTo>
                    <a:lnTo>
                      <a:pt x="392" y="836"/>
                    </a:lnTo>
                    <a:lnTo>
                      <a:pt x="335" y="765"/>
                    </a:lnTo>
                    <a:lnTo>
                      <a:pt x="271" y="686"/>
                    </a:lnTo>
                    <a:lnTo>
                      <a:pt x="210" y="608"/>
                    </a:lnTo>
                    <a:lnTo>
                      <a:pt x="153" y="524"/>
                    </a:lnTo>
                    <a:lnTo>
                      <a:pt x="102" y="436"/>
                    </a:lnTo>
                    <a:lnTo>
                      <a:pt x="59" y="345"/>
                    </a:lnTo>
                    <a:lnTo>
                      <a:pt x="35" y="286"/>
                    </a:lnTo>
                    <a:lnTo>
                      <a:pt x="17" y="226"/>
                    </a:lnTo>
                    <a:lnTo>
                      <a:pt x="4" y="167"/>
                    </a:lnTo>
                    <a:lnTo>
                      <a:pt x="3" y="146"/>
                    </a:lnTo>
                    <a:lnTo>
                      <a:pt x="0" y="125"/>
                    </a:lnTo>
                    <a:lnTo>
                      <a:pt x="0" y="103"/>
                    </a:lnTo>
                    <a:lnTo>
                      <a:pt x="3" y="77"/>
                    </a:lnTo>
                    <a:lnTo>
                      <a:pt x="6" y="56"/>
                    </a:lnTo>
                    <a:lnTo>
                      <a:pt x="16" y="38"/>
                    </a:lnTo>
                    <a:lnTo>
                      <a:pt x="27" y="19"/>
                    </a:lnTo>
                    <a:lnTo>
                      <a:pt x="46" y="9"/>
                    </a:lnTo>
                    <a:lnTo>
                      <a:pt x="6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08" name="Group 107"/>
          <p:cNvGrpSpPr/>
          <p:nvPr/>
        </p:nvGrpSpPr>
        <p:grpSpPr>
          <a:xfrm>
            <a:off x="5067300" y="3121065"/>
            <a:ext cx="990600" cy="987532"/>
            <a:chOff x="5067300" y="3121065"/>
            <a:chExt cx="990600" cy="987532"/>
          </a:xfrm>
        </p:grpSpPr>
        <p:sp>
          <p:nvSpPr>
            <p:cNvPr id="17" name="Rectangle 16"/>
            <p:cNvSpPr/>
            <p:nvPr/>
          </p:nvSpPr>
          <p:spPr bwMode="auto">
            <a:xfrm>
              <a:off x="5067300" y="3121065"/>
              <a:ext cx="990600" cy="987532"/>
            </a:xfrm>
            <a:prstGeom prst="rect">
              <a:avLst/>
            </a:pr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06" name="Picture 10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44954" y="3295651"/>
              <a:ext cx="635292" cy="635292"/>
            </a:xfrm>
            <a:prstGeom prst="rect">
              <a:avLst/>
            </a:prstGeom>
          </p:spPr>
        </p:pic>
      </p:grpSp>
      <p:grpSp>
        <p:nvGrpSpPr>
          <p:cNvPr id="205" name="Group 204"/>
          <p:cNvGrpSpPr/>
          <p:nvPr/>
        </p:nvGrpSpPr>
        <p:grpSpPr>
          <a:xfrm>
            <a:off x="5067300" y="1026928"/>
            <a:ext cx="6217920" cy="990601"/>
            <a:chOff x="5067300" y="1026928"/>
            <a:chExt cx="6217920" cy="990601"/>
          </a:xfrm>
        </p:grpSpPr>
        <p:sp>
          <p:nvSpPr>
            <p:cNvPr id="204" name="Rectangle 203"/>
            <p:cNvSpPr/>
            <p:nvPr/>
          </p:nvSpPr>
          <p:spPr bwMode="auto">
            <a:xfrm>
              <a:off x="5067300" y="1026930"/>
              <a:ext cx="6217920" cy="990599"/>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9249156" y="1026928"/>
              <a:ext cx="990600" cy="990600"/>
            </a:xfrm>
            <a:prstGeom prst="rect">
              <a:avLst/>
            </a:prstGeom>
            <a:solidFill>
              <a:srgbClr val="BA14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grpSp>
          <p:nvGrpSpPr>
            <p:cNvPr id="84" name="Group 83"/>
            <p:cNvGrpSpPr/>
            <p:nvPr/>
          </p:nvGrpSpPr>
          <p:grpSpPr>
            <a:xfrm>
              <a:off x="6112764" y="1026928"/>
              <a:ext cx="1002411" cy="990600"/>
              <a:chOff x="6112764" y="1026928"/>
              <a:chExt cx="1002411" cy="990600"/>
            </a:xfrm>
          </p:grpSpPr>
          <p:sp>
            <p:nvSpPr>
              <p:cNvPr id="4" name="Rectangle 3"/>
              <p:cNvSpPr/>
              <p:nvPr/>
            </p:nvSpPr>
            <p:spPr bwMode="auto">
              <a:xfrm>
                <a:off x="6112764" y="1026928"/>
                <a:ext cx="990600" cy="990600"/>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63" name="Picture 6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113147" y="1206383"/>
                <a:ext cx="1002028" cy="631692"/>
              </a:xfrm>
              <a:prstGeom prst="rect">
                <a:avLst/>
              </a:prstGeom>
            </p:spPr>
          </p:pic>
        </p:grpSp>
        <p:grpSp>
          <p:nvGrpSpPr>
            <p:cNvPr id="109" name="Group 108"/>
            <p:cNvGrpSpPr/>
            <p:nvPr/>
          </p:nvGrpSpPr>
          <p:grpSpPr>
            <a:xfrm>
              <a:off x="7158228" y="1026928"/>
              <a:ext cx="990600" cy="990600"/>
              <a:chOff x="7158228" y="1026928"/>
              <a:chExt cx="990600" cy="990600"/>
            </a:xfrm>
          </p:grpSpPr>
          <p:sp>
            <p:nvSpPr>
              <p:cNvPr id="5" name="Rectangle 4"/>
              <p:cNvSpPr/>
              <p:nvPr/>
            </p:nvSpPr>
            <p:spPr bwMode="auto">
              <a:xfrm>
                <a:off x="7158228" y="1026928"/>
                <a:ext cx="990600" cy="990600"/>
              </a:xfrm>
              <a:prstGeom prst="rect">
                <a:avLst/>
              </a:prstGeom>
              <a:solidFill>
                <a:srgbClr val="BA14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07" name="Picture 106"/>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372730" y="1266596"/>
                <a:ext cx="561596" cy="561596"/>
              </a:xfrm>
              <a:prstGeom prst="rect">
                <a:avLst/>
              </a:prstGeom>
            </p:spPr>
          </p:pic>
        </p:grpSp>
        <p:grpSp>
          <p:nvGrpSpPr>
            <p:cNvPr id="111" name="Group 110"/>
            <p:cNvGrpSpPr/>
            <p:nvPr/>
          </p:nvGrpSpPr>
          <p:grpSpPr>
            <a:xfrm>
              <a:off x="8203692" y="1026928"/>
              <a:ext cx="990600" cy="990600"/>
              <a:chOff x="8203692" y="1026928"/>
              <a:chExt cx="990600" cy="990600"/>
            </a:xfrm>
          </p:grpSpPr>
          <p:sp>
            <p:nvSpPr>
              <p:cNvPr id="8" name="Rectangle 7"/>
              <p:cNvSpPr/>
              <p:nvPr/>
            </p:nvSpPr>
            <p:spPr bwMode="auto">
              <a:xfrm>
                <a:off x="8203692" y="1026928"/>
                <a:ext cx="990600" cy="990600"/>
              </a:xfrm>
              <a:prstGeom prst="rect">
                <a:avLst/>
              </a:prstGeom>
              <a:solidFill>
                <a:srgbClr val="BA14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10" name="Picture 109"/>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301609" y="1214688"/>
                <a:ext cx="794766" cy="615080"/>
              </a:xfrm>
              <a:prstGeom prst="rect">
                <a:avLst/>
              </a:prstGeom>
            </p:spPr>
          </p:pic>
        </p:grpSp>
        <p:grpSp>
          <p:nvGrpSpPr>
            <p:cNvPr id="120" name="Group 119"/>
            <p:cNvGrpSpPr/>
            <p:nvPr/>
          </p:nvGrpSpPr>
          <p:grpSpPr>
            <a:xfrm>
              <a:off x="5067300" y="1026928"/>
              <a:ext cx="990600" cy="990600"/>
              <a:chOff x="5067300" y="1026928"/>
              <a:chExt cx="990600" cy="990600"/>
            </a:xfrm>
          </p:grpSpPr>
          <p:sp>
            <p:nvSpPr>
              <p:cNvPr id="3" name="Rectangle 2"/>
              <p:cNvSpPr/>
              <p:nvPr/>
            </p:nvSpPr>
            <p:spPr bwMode="auto">
              <a:xfrm>
                <a:off x="5067300" y="1026928"/>
                <a:ext cx="990600" cy="990600"/>
              </a:xfrm>
              <a:prstGeom prst="rect">
                <a:avLst/>
              </a:prstGeom>
              <a:solidFill>
                <a:srgbClr val="BA14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sp>
            <p:nvSpPr>
              <p:cNvPr id="112" name="Freeform 115"/>
              <p:cNvSpPr>
                <a:spLocks noEditPoints="1"/>
              </p:cNvSpPr>
              <p:nvPr/>
            </p:nvSpPr>
            <p:spPr bwMode="black">
              <a:xfrm>
                <a:off x="5286865" y="1276582"/>
                <a:ext cx="551470" cy="541624"/>
              </a:xfrm>
              <a:custGeom>
                <a:avLst/>
                <a:gdLst>
                  <a:gd name="T0" fmla="*/ 63 w 68"/>
                  <a:gd name="T1" fmla="*/ 12 h 66"/>
                  <a:gd name="T2" fmla="*/ 48 w 68"/>
                  <a:gd name="T3" fmla="*/ 1 h 66"/>
                  <a:gd name="T4" fmla="*/ 42 w 68"/>
                  <a:gd name="T5" fmla="*/ 0 h 66"/>
                  <a:gd name="T6" fmla="*/ 18 w 68"/>
                  <a:gd name="T7" fmla="*/ 19 h 66"/>
                  <a:gd name="T8" fmla="*/ 21 w 68"/>
                  <a:gd name="T9" fmla="*/ 37 h 66"/>
                  <a:gd name="T10" fmla="*/ 2 w 68"/>
                  <a:gd name="T11" fmla="*/ 56 h 66"/>
                  <a:gd name="T12" fmla="*/ 2 w 68"/>
                  <a:gd name="T13" fmla="*/ 65 h 66"/>
                  <a:gd name="T14" fmla="*/ 7 w 68"/>
                  <a:gd name="T15" fmla="*/ 66 h 66"/>
                  <a:gd name="T16" fmla="*/ 11 w 68"/>
                  <a:gd name="T17" fmla="*/ 65 h 66"/>
                  <a:gd name="T18" fmla="*/ 30 w 68"/>
                  <a:gd name="T19" fmla="*/ 46 h 66"/>
                  <a:gd name="T20" fmla="*/ 36 w 68"/>
                  <a:gd name="T21" fmla="*/ 49 h 66"/>
                  <a:gd name="T22" fmla="*/ 42 w 68"/>
                  <a:gd name="T23" fmla="*/ 50 h 66"/>
                  <a:gd name="T24" fmla="*/ 66 w 68"/>
                  <a:gd name="T25" fmla="*/ 31 h 66"/>
                  <a:gd name="T26" fmla="*/ 63 w 68"/>
                  <a:gd name="T27" fmla="*/ 12 h 66"/>
                  <a:gd name="T28" fmla="*/ 59 w 68"/>
                  <a:gd name="T29" fmla="*/ 29 h 66"/>
                  <a:gd name="T30" fmla="*/ 42 w 68"/>
                  <a:gd name="T31" fmla="*/ 42 h 66"/>
                  <a:gd name="T32" fmla="*/ 38 w 68"/>
                  <a:gd name="T33" fmla="*/ 42 h 66"/>
                  <a:gd name="T34" fmla="*/ 26 w 68"/>
                  <a:gd name="T35" fmla="*/ 21 h 66"/>
                  <a:gd name="T36" fmla="*/ 42 w 68"/>
                  <a:gd name="T37" fmla="*/ 8 h 66"/>
                  <a:gd name="T38" fmla="*/ 46 w 68"/>
                  <a:gd name="T39" fmla="*/ 8 h 66"/>
                  <a:gd name="T40" fmla="*/ 57 w 68"/>
                  <a:gd name="T41" fmla="*/ 16 h 66"/>
                  <a:gd name="T42" fmla="*/ 59 w 68"/>
                  <a:gd name="T43" fmla="*/ 2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66">
                    <a:moveTo>
                      <a:pt x="63" y="12"/>
                    </a:moveTo>
                    <a:cubicBezTo>
                      <a:pt x="60" y="6"/>
                      <a:pt x="55" y="2"/>
                      <a:pt x="48" y="1"/>
                    </a:cubicBezTo>
                    <a:cubicBezTo>
                      <a:pt x="46" y="0"/>
                      <a:pt x="44" y="0"/>
                      <a:pt x="42" y="0"/>
                    </a:cubicBezTo>
                    <a:cubicBezTo>
                      <a:pt x="31" y="0"/>
                      <a:pt x="21" y="8"/>
                      <a:pt x="18" y="19"/>
                    </a:cubicBezTo>
                    <a:cubicBezTo>
                      <a:pt x="17" y="25"/>
                      <a:pt x="18" y="32"/>
                      <a:pt x="21" y="37"/>
                    </a:cubicBezTo>
                    <a:cubicBezTo>
                      <a:pt x="2" y="56"/>
                      <a:pt x="2" y="56"/>
                      <a:pt x="2" y="56"/>
                    </a:cubicBezTo>
                    <a:cubicBezTo>
                      <a:pt x="0" y="58"/>
                      <a:pt x="0" y="62"/>
                      <a:pt x="2" y="65"/>
                    </a:cubicBezTo>
                    <a:cubicBezTo>
                      <a:pt x="4" y="66"/>
                      <a:pt x="5" y="66"/>
                      <a:pt x="7" y="66"/>
                    </a:cubicBezTo>
                    <a:cubicBezTo>
                      <a:pt x="8" y="66"/>
                      <a:pt x="10" y="66"/>
                      <a:pt x="11" y="65"/>
                    </a:cubicBezTo>
                    <a:cubicBezTo>
                      <a:pt x="30" y="46"/>
                      <a:pt x="30" y="46"/>
                      <a:pt x="30" y="46"/>
                    </a:cubicBezTo>
                    <a:cubicBezTo>
                      <a:pt x="32" y="47"/>
                      <a:pt x="34" y="48"/>
                      <a:pt x="36" y="49"/>
                    </a:cubicBezTo>
                    <a:cubicBezTo>
                      <a:pt x="38" y="49"/>
                      <a:pt x="40" y="50"/>
                      <a:pt x="42" y="50"/>
                    </a:cubicBezTo>
                    <a:cubicBezTo>
                      <a:pt x="54" y="50"/>
                      <a:pt x="64" y="42"/>
                      <a:pt x="66" y="31"/>
                    </a:cubicBezTo>
                    <a:cubicBezTo>
                      <a:pt x="68" y="24"/>
                      <a:pt x="67" y="18"/>
                      <a:pt x="63" y="12"/>
                    </a:cubicBezTo>
                    <a:close/>
                    <a:moveTo>
                      <a:pt x="59" y="29"/>
                    </a:moveTo>
                    <a:cubicBezTo>
                      <a:pt x="57" y="37"/>
                      <a:pt x="50" y="42"/>
                      <a:pt x="42" y="42"/>
                    </a:cubicBezTo>
                    <a:cubicBezTo>
                      <a:pt x="41" y="42"/>
                      <a:pt x="40" y="42"/>
                      <a:pt x="38" y="42"/>
                    </a:cubicBezTo>
                    <a:cubicBezTo>
                      <a:pt x="29" y="39"/>
                      <a:pt x="23" y="30"/>
                      <a:pt x="26" y="21"/>
                    </a:cubicBezTo>
                    <a:cubicBezTo>
                      <a:pt x="28" y="13"/>
                      <a:pt x="34" y="8"/>
                      <a:pt x="42" y="8"/>
                    </a:cubicBezTo>
                    <a:cubicBezTo>
                      <a:pt x="44" y="8"/>
                      <a:pt x="45" y="8"/>
                      <a:pt x="46" y="8"/>
                    </a:cubicBezTo>
                    <a:cubicBezTo>
                      <a:pt x="51" y="9"/>
                      <a:pt x="55" y="12"/>
                      <a:pt x="57" y="16"/>
                    </a:cubicBezTo>
                    <a:cubicBezTo>
                      <a:pt x="59" y="20"/>
                      <a:pt x="60" y="25"/>
                      <a:pt x="59" y="29"/>
                    </a:cubicBez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pic>
          <p:nvPicPr>
            <p:cNvPr id="113" name="Picture 1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405367" y="1182211"/>
              <a:ext cx="678178" cy="680036"/>
            </a:xfrm>
            <a:prstGeom prst="rect">
              <a:avLst/>
            </a:prstGeom>
          </p:spPr>
        </p:pic>
        <p:grpSp>
          <p:nvGrpSpPr>
            <p:cNvPr id="115" name="Group 114"/>
            <p:cNvGrpSpPr/>
            <p:nvPr/>
          </p:nvGrpSpPr>
          <p:grpSpPr>
            <a:xfrm>
              <a:off x="10294620" y="1026928"/>
              <a:ext cx="990600" cy="990600"/>
              <a:chOff x="10294620" y="1026928"/>
              <a:chExt cx="990600" cy="990600"/>
            </a:xfrm>
          </p:grpSpPr>
          <p:sp>
            <p:nvSpPr>
              <p:cNvPr id="7" name="Rectangle 6"/>
              <p:cNvSpPr/>
              <p:nvPr/>
            </p:nvSpPr>
            <p:spPr bwMode="auto">
              <a:xfrm>
                <a:off x="10294620" y="1026928"/>
                <a:ext cx="990600" cy="990600"/>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14" name="Picture 42" descr="C:\Users\sakuu\Documents\Ballmer WPC\PNGS\xboxpearl.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black">
              <a:xfrm>
                <a:off x="10504169" y="1235644"/>
                <a:ext cx="571502" cy="573168"/>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19" name="Group 118"/>
          <p:cNvGrpSpPr/>
          <p:nvPr/>
        </p:nvGrpSpPr>
        <p:grpSpPr>
          <a:xfrm>
            <a:off x="7158228" y="3121065"/>
            <a:ext cx="990600" cy="987532"/>
            <a:chOff x="7158228" y="3121065"/>
            <a:chExt cx="990600" cy="987532"/>
          </a:xfrm>
        </p:grpSpPr>
        <p:sp>
          <p:nvSpPr>
            <p:cNvPr id="19" name="Rectangle 18"/>
            <p:cNvSpPr/>
            <p:nvPr/>
          </p:nvSpPr>
          <p:spPr bwMode="auto">
            <a:xfrm>
              <a:off x="7158228" y="3121065"/>
              <a:ext cx="990600" cy="987532"/>
            </a:xfrm>
            <a:prstGeom prst="rect">
              <a:avLst/>
            </a:pr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18" name="Picture 42" descr="C:\Users\sakuu\Documents\Ballmer WPC\PNGS\xboxpearl.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black">
            <a:xfrm>
              <a:off x="7367777" y="3326713"/>
              <a:ext cx="571502" cy="5731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03" name="Group 202"/>
          <p:cNvGrpSpPr/>
          <p:nvPr/>
        </p:nvGrpSpPr>
        <p:grpSpPr>
          <a:xfrm>
            <a:off x="5067300" y="1026929"/>
            <a:ext cx="990600" cy="6222702"/>
            <a:chOff x="5067300" y="1026929"/>
            <a:chExt cx="990600" cy="6222702"/>
          </a:xfrm>
        </p:grpSpPr>
        <p:sp>
          <p:nvSpPr>
            <p:cNvPr id="201" name="Rectangle 200"/>
            <p:cNvSpPr/>
            <p:nvPr/>
          </p:nvSpPr>
          <p:spPr bwMode="auto">
            <a:xfrm>
              <a:off x="5067300" y="1026929"/>
              <a:ext cx="990600" cy="6222702"/>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200" name="Group 199"/>
            <p:cNvGrpSpPr/>
            <p:nvPr/>
          </p:nvGrpSpPr>
          <p:grpSpPr>
            <a:xfrm>
              <a:off x="5067300" y="1027492"/>
              <a:ext cx="990600" cy="6217868"/>
              <a:chOff x="5067300" y="1027492"/>
              <a:chExt cx="990600" cy="6217868"/>
            </a:xfrm>
          </p:grpSpPr>
          <p:grpSp>
            <p:nvGrpSpPr>
              <p:cNvPr id="179" name="Group 178"/>
              <p:cNvGrpSpPr/>
              <p:nvPr/>
            </p:nvGrpSpPr>
            <p:grpSpPr>
              <a:xfrm>
                <a:off x="5067300" y="6259032"/>
                <a:ext cx="990600" cy="986328"/>
                <a:chOff x="5067300" y="3117997"/>
                <a:chExt cx="990600" cy="986328"/>
              </a:xfrm>
            </p:grpSpPr>
            <p:sp>
              <p:nvSpPr>
                <p:cNvPr id="180" name="Rectangle 179"/>
                <p:cNvSpPr/>
                <p:nvPr/>
              </p:nvSpPr>
              <p:spPr bwMode="auto">
                <a:xfrm>
                  <a:off x="5067300" y="3117997"/>
                  <a:ext cx="990600" cy="986328"/>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p>
              </p:txBody>
            </p:sp>
            <p:pic>
              <p:nvPicPr>
                <p:cNvPr id="181" name="Picture 42" descr="C:\Users\sakuu\Documents\Ballmer WPC\PNGS\xboxpearl.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black">
                <a:xfrm>
                  <a:off x="5276849" y="3326713"/>
                  <a:ext cx="571502" cy="5731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82" name="Group 181"/>
              <p:cNvGrpSpPr/>
              <p:nvPr/>
            </p:nvGrpSpPr>
            <p:grpSpPr>
              <a:xfrm>
                <a:off x="5067300" y="2071384"/>
                <a:ext cx="990600" cy="990600"/>
                <a:chOff x="5067300" y="2071384"/>
                <a:chExt cx="990600" cy="990600"/>
              </a:xfrm>
            </p:grpSpPr>
            <p:sp>
              <p:nvSpPr>
                <p:cNvPr id="183" name="Rectangle 182"/>
                <p:cNvSpPr/>
                <p:nvPr/>
              </p:nvSpPr>
              <p:spPr bwMode="auto">
                <a:xfrm>
                  <a:off x="5067300" y="2071384"/>
                  <a:ext cx="990600" cy="990600"/>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grpSp>
              <p:nvGrpSpPr>
                <p:cNvPr id="184" name="Group 183"/>
                <p:cNvGrpSpPr/>
                <p:nvPr/>
              </p:nvGrpSpPr>
              <p:grpSpPr>
                <a:xfrm>
                  <a:off x="5257800" y="2191234"/>
                  <a:ext cx="563868" cy="761032"/>
                  <a:chOff x="6294132" y="2191234"/>
                  <a:chExt cx="563868" cy="761032"/>
                </a:xfrm>
              </p:grpSpPr>
              <p:sp>
                <p:nvSpPr>
                  <p:cNvPr id="185" name="Freeform 6"/>
                  <p:cNvSpPr>
                    <a:spLocks/>
                  </p:cNvSpPr>
                  <p:nvPr/>
                </p:nvSpPr>
                <p:spPr bwMode="auto">
                  <a:xfrm>
                    <a:off x="6505489" y="2191234"/>
                    <a:ext cx="352511" cy="761032"/>
                  </a:xfrm>
                  <a:custGeom>
                    <a:avLst/>
                    <a:gdLst>
                      <a:gd name="T0" fmla="*/ 486 w 943"/>
                      <a:gd name="T1" fmla="*/ 3 h 2039"/>
                      <a:gd name="T2" fmla="*/ 583 w 943"/>
                      <a:gd name="T3" fmla="*/ 32 h 2039"/>
                      <a:gd name="T4" fmla="*/ 667 w 943"/>
                      <a:gd name="T5" fmla="*/ 93 h 2039"/>
                      <a:gd name="T6" fmla="*/ 736 w 943"/>
                      <a:gd name="T7" fmla="*/ 185 h 2039"/>
                      <a:gd name="T8" fmla="*/ 781 w 943"/>
                      <a:gd name="T9" fmla="*/ 299 h 2039"/>
                      <a:gd name="T10" fmla="*/ 805 w 943"/>
                      <a:gd name="T11" fmla="*/ 420 h 2039"/>
                      <a:gd name="T12" fmla="*/ 805 w 943"/>
                      <a:gd name="T13" fmla="*/ 581 h 2039"/>
                      <a:gd name="T14" fmla="*/ 771 w 943"/>
                      <a:gd name="T15" fmla="*/ 780 h 2039"/>
                      <a:gd name="T16" fmla="*/ 718 w 943"/>
                      <a:gd name="T17" fmla="*/ 970 h 2039"/>
                      <a:gd name="T18" fmla="*/ 651 w 943"/>
                      <a:gd name="T19" fmla="*/ 1153 h 2039"/>
                      <a:gd name="T20" fmla="*/ 692 w 943"/>
                      <a:gd name="T21" fmla="*/ 1320 h 2039"/>
                      <a:gd name="T22" fmla="*/ 808 w 943"/>
                      <a:gd name="T23" fmla="*/ 1452 h 2039"/>
                      <a:gd name="T24" fmla="*/ 878 w 943"/>
                      <a:gd name="T25" fmla="*/ 1558 h 2039"/>
                      <a:gd name="T26" fmla="*/ 925 w 943"/>
                      <a:gd name="T27" fmla="*/ 1673 h 2039"/>
                      <a:gd name="T28" fmla="*/ 943 w 943"/>
                      <a:gd name="T29" fmla="*/ 1771 h 2039"/>
                      <a:gd name="T30" fmla="*/ 943 w 943"/>
                      <a:gd name="T31" fmla="*/ 1840 h 2039"/>
                      <a:gd name="T32" fmla="*/ 923 w 943"/>
                      <a:gd name="T33" fmla="*/ 1907 h 2039"/>
                      <a:gd name="T34" fmla="*/ 893 w 943"/>
                      <a:gd name="T35" fmla="*/ 1964 h 2039"/>
                      <a:gd name="T36" fmla="*/ 840 w 943"/>
                      <a:gd name="T37" fmla="*/ 2010 h 2039"/>
                      <a:gd name="T38" fmla="*/ 760 w 943"/>
                      <a:gd name="T39" fmla="*/ 2036 h 2039"/>
                      <a:gd name="T40" fmla="*/ 664 w 943"/>
                      <a:gd name="T41" fmla="*/ 2034 h 2039"/>
                      <a:gd name="T42" fmla="*/ 571 w 943"/>
                      <a:gd name="T43" fmla="*/ 2004 h 2039"/>
                      <a:gd name="T44" fmla="*/ 486 w 943"/>
                      <a:gd name="T45" fmla="*/ 1957 h 2039"/>
                      <a:gd name="T46" fmla="*/ 378 w 943"/>
                      <a:gd name="T47" fmla="*/ 1864 h 2039"/>
                      <a:gd name="T48" fmla="*/ 288 w 943"/>
                      <a:gd name="T49" fmla="*/ 1755 h 2039"/>
                      <a:gd name="T50" fmla="*/ 221 w 943"/>
                      <a:gd name="T51" fmla="*/ 1631 h 2039"/>
                      <a:gd name="T52" fmla="*/ 165 w 943"/>
                      <a:gd name="T53" fmla="*/ 1496 h 2039"/>
                      <a:gd name="T54" fmla="*/ 123 w 943"/>
                      <a:gd name="T55" fmla="*/ 1362 h 2039"/>
                      <a:gd name="T56" fmla="*/ 83 w 943"/>
                      <a:gd name="T57" fmla="*/ 1242 h 2039"/>
                      <a:gd name="T58" fmla="*/ 41 w 943"/>
                      <a:gd name="T59" fmla="*/ 1078 h 2039"/>
                      <a:gd name="T60" fmla="*/ 12 w 943"/>
                      <a:gd name="T61" fmla="*/ 896 h 2039"/>
                      <a:gd name="T62" fmla="*/ 0 w 943"/>
                      <a:gd name="T63" fmla="*/ 701 h 2039"/>
                      <a:gd name="T64" fmla="*/ 12 w 943"/>
                      <a:gd name="T65" fmla="*/ 526 h 2039"/>
                      <a:gd name="T66" fmla="*/ 48 w 943"/>
                      <a:gd name="T67" fmla="*/ 381 h 2039"/>
                      <a:gd name="T68" fmla="*/ 110 w 943"/>
                      <a:gd name="T69" fmla="*/ 246 h 2039"/>
                      <a:gd name="T70" fmla="*/ 171 w 943"/>
                      <a:gd name="T71" fmla="*/ 158 h 2039"/>
                      <a:gd name="T72" fmla="*/ 243 w 943"/>
                      <a:gd name="T73" fmla="*/ 85 h 2039"/>
                      <a:gd name="T74" fmla="*/ 333 w 943"/>
                      <a:gd name="T75" fmla="*/ 28 h 2039"/>
                      <a:gd name="T76" fmla="*/ 436 w 943"/>
                      <a:gd name="T77" fmla="*/ 0 h 2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3" h="2039">
                        <a:moveTo>
                          <a:pt x="436" y="0"/>
                        </a:moveTo>
                        <a:lnTo>
                          <a:pt x="486" y="3"/>
                        </a:lnTo>
                        <a:lnTo>
                          <a:pt x="535" y="13"/>
                        </a:lnTo>
                        <a:lnTo>
                          <a:pt x="583" y="32"/>
                        </a:lnTo>
                        <a:lnTo>
                          <a:pt x="628" y="58"/>
                        </a:lnTo>
                        <a:lnTo>
                          <a:pt x="667" y="93"/>
                        </a:lnTo>
                        <a:lnTo>
                          <a:pt x="702" y="134"/>
                        </a:lnTo>
                        <a:lnTo>
                          <a:pt x="736" y="185"/>
                        </a:lnTo>
                        <a:lnTo>
                          <a:pt x="761" y="241"/>
                        </a:lnTo>
                        <a:lnTo>
                          <a:pt x="781" y="299"/>
                        </a:lnTo>
                        <a:lnTo>
                          <a:pt x="795" y="360"/>
                        </a:lnTo>
                        <a:lnTo>
                          <a:pt x="805" y="420"/>
                        </a:lnTo>
                        <a:lnTo>
                          <a:pt x="808" y="483"/>
                        </a:lnTo>
                        <a:lnTo>
                          <a:pt x="805" y="581"/>
                        </a:lnTo>
                        <a:lnTo>
                          <a:pt x="792" y="680"/>
                        </a:lnTo>
                        <a:lnTo>
                          <a:pt x="771" y="780"/>
                        </a:lnTo>
                        <a:lnTo>
                          <a:pt x="747" y="877"/>
                        </a:lnTo>
                        <a:lnTo>
                          <a:pt x="718" y="970"/>
                        </a:lnTo>
                        <a:lnTo>
                          <a:pt x="688" y="1063"/>
                        </a:lnTo>
                        <a:lnTo>
                          <a:pt x="651" y="1153"/>
                        </a:lnTo>
                        <a:lnTo>
                          <a:pt x="611" y="1243"/>
                        </a:lnTo>
                        <a:lnTo>
                          <a:pt x="692" y="1320"/>
                        </a:lnTo>
                        <a:lnTo>
                          <a:pt x="768" y="1404"/>
                        </a:lnTo>
                        <a:lnTo>
                          <a:pt x="808" y="1452"/>
                        </a:lnTo>
                        <a:lnTo>
                          <a:pt x="845" y="1502"/>
                        </a:lnTo>
                        <a:lnTo>
                          <a:pt x="878" y="1558"/>
                        </a:lnTo>
                        <a:lnTo>
                          <a:pt x="904" y="1615"/>
                        </a:lnTo>
                        <a:lnTo>
                          <a:pt x="925" y="1673"/>
                        </a:lnTo>
                        <a:lnTo>
                          <a:pt x="939" y="1737"/>
                        </a:lnTo>
                        <a:lnTo>
                          <a:pt x="943" y="1771"/>
                        </a:lnTo>
                        <a:lnTo>
                          <a:pt x="943" y="1806"/>
                        </a:lnTo>
                        <a:lnTo>
                          <a:pt x="943" y="1840"/>
                        </a:lnTo>
                        <a:lnTo>
                          <a:pt x="935" y="1875"/>
                        </a:lnTo>
                        <a:lnTo>
                          <a:pt x="923" y="1907"/>
                        </a:lnTo>
                        <a:lnTo>
                          <a:pt x="909" y="1936"/>
                        </a:lnTo>
                        <a:lnTo>
                          <a:pt x="893" y="1964"/>
                        </a:lnTo>
                        <a:lnTo>
                          <a:pt x="867" y="1989"/>
                        </a:lnTo>
                        <a:lnTo>
                          <a:pt x="840" y="2010"/>
                        </a:lnTo>
                        <a:lnTo>
                          <a:pt x="806" y="2025"/>
                        </a:lnTo>
                        <a:lnTo>
                          <a:pt x="760" y="2036"/>
                        </a:lnTo>
                        <a:lnTo>
                          <a:pt x="712" y="2039"/>
                        </a:lnTo>
                        <a:lnTo>
                          <a:pt x="664" y="2034"/>
                        </a:lnTo>
                        <a:lnTo>
                          <a:pt x="617" y="2020"/>
                        </a:lnTo>
                        <a:lnTo>
                          <a:pt x="571" y="2004"/>
                        </a:lnTo>
                        <a:lnTo>
                          <a:pt x="527" y="1983"/>
                        </a:lnTo>
                        <a:lnTo>
                          <a:pt x="486" y="1957"/>
                        </a:lnTo>
                        <a:lnTo>
                          <a:pt x="429" y="1914"/>
                        </a:lnTo>
                        <a:lnTo>
                          <a:pt x="378" y="1864"/>
                        </a:lnTo>
                        <a:lnTo>
                          <a:pt x="333" y="1813"/>
                        </a:lnTo>
                        <a:lnTo>
                          <a:pt x="288" y="1755"/>
                        </a:lnTo>
                        <a:lnTo>
                          <a:pt x="251" y="1694"/>
                        </a:lnTo>
                        <a:lnTo>
                          <a:pt x="221" y="1631"/>
                        </a:lnTo>
                        <a:lnTo>
                          <a:pt x="189" y="1565"/>
                        </a:lnTo>
                        <a:lnTo>
                          <a:pt x="165" y="1496"/>
                        </a:lnTo>
                        <a:lnTo>
                          <a:pt x="142" y="1430"/>
                        </a:lnTo>
                        <a:lnTo>
                          <a:pt x="123" y="1362"/>
                        </a:lnTo>
                        <a:lnTo>
                          <a:pt x="115" y="1322"/>
                        </a:lnTo>
                        <a:lnTo>
                          <a:pt x="83" y="1242"/>
                        </a:lnTo>
                        <a:lnTo>
                          <a:pt x="61" y="1161"/>
                        </a:lnTo>
                        <a:lnTo>
                          <a:pt x="41" y="1078"/>
                        </a:lnTo>
                        <a:lnTo>
                          <a:pt x="25" y="994"/>
                        </a:lnTo>
                        <a:lnTo>
                          <a:pt x="12" y="896"/>
                        </a:lnTo>
                        <a:lnTo>
                          <a:pt x="3" y="798"/>
                        </a:lnTo>
                        <a:lnTo>
                          <a:pt x="0" y="701"/>
                        </a:lnTo>
                        <a:lnTo>
                          <a:pt x="3" y="603"/>
                        </a:lnTo>
                        <a:lnTo>
                          <a:pt x="12" y="526"/>
                        </a:lnTo>
                        <a:lnTo>
                          <a:pt x="27" y="454"/>
                        </a:lnTo>
                        <a:lnTo>
                          <a:pt x="48" y="381"/>
                        </a:lnTo>
                        <a:lnTo>
                          <a:pt x="77" y="312"/>
                        </a:lnTo>
                        <a:lnTo>
                          <a:pt x="110" y="246"/>
                        </a:lnTo>
                        <a:lnTo>
                          <a:pt x="139" y="200"/>
                        </a:lnTo>
                        <a:lnTo>
                          <a:pt x="171" y="158"/>
                        </a:lnTo>
                        <a:lnTo>
                          <a:pt x="206" y="121"/>
                        </a:lnTo>
                        <a:lnTo>
                          <a:pt x="243" y="85"/>
                        </a:lnTo>
                        <a:lnTo>
                          <a:pt x="285" y="55"/>
                        </a:lnTo>
                        <a:lnTo>
                          <a:pt x="333" y="28"/>
                        </a:lnTo>
                        <a:lnTo>
                          <a:pt x="383" y="11"/>
                        </a:lnTo>
                        <a:lnTo>
                          <a:pt x="4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7"/>
                  <p:cNvSpPr>
                    <a:spLocks/>
                  </p:cNvSpPr>
                  <p:nvPr/>
                </p:nvSpPr>
                <p:spPr bwMode="auto">
                  <a:xfrm>
                    <a:off x="6294132" y="2407818"/>
                    <a:ext cx="289029" cy="524283"/>
                  </a:xfrm>
                  <a:custGeom>
                    <a:avLst/>
                    <a:gdLst>
                      <a:gd name="T0" fmla="*/ 91 w 772"/>
                      <a:gd name="T1" fmla="*/ 3 h 1404"/>
                      <a:gd name="T2" fmla="*/ 139 w 772"/>
                      <a:gd name="T3" fmla="*/ 19 h 1404"/>
                      <a:gd name="T4" fmla="*/ 186 w 772"/>
                      <a:gd name="T5" fmla="*/ 48 h 1404"/>
                      <a:gd name="T6" fmla="*/ 250 w 772"/>
                      <a:gd name="T7" fmla="*/ 106 h 1404"/>
                      <a:gd name="T8" fmla="*/ 330 w 772"/>
                      <a:gd name="T9" fmla="*/ 202 h 1404"/>
                      <a:gd name="T10" fmla="*/ 433 w 772"/>
                      <a:gd name="T11" fmla="*/ 368 h 1404"/>
                      <a:gd name="T12" fmla="*/ 514 w 772"/>
                      <a:gd name="T13" fmla="*/ 543 h 1404"/>
                      <a:gd name="T14" fmla="*/ 582 w 772"/>
                      <a:gd name="T15" fmla="*/ 702 h 1404"/>
                      <a:gd name="T16" fmla="*/ 651 w 772"/>
                      <a:gd name="T17" fmla="*/ 875 h 1404"/>
                      <a:gd name="T18" fmla="*/ 723 w 772"/>
                      <a:gd name="T19" fmla="*/ 1059 h 1404"/>
                      <a:gd name="T20" fmla="*/ 758 w 772"/>
                      <a:gd name="T21" fmla="*/ 1183 h 1404"/>
                      <a:gd name="T22" fmla="*/ 771 w 772"/>
                      <a:gd name="T23" fmla="*/ 1262 h 1404"/>
                      <a:gd name="T24" fmla="*/ 771 w 772"/>
                      <a:gd name="T25" fmla="*/ 1305 h 1404"/>
                      <a:gd name="T26" fmla="*/ 761 w 772"/>
                      <a:gd name="T27" fmla="*/ 1347 h 1404"/>
                      <a:gd name="T28" fmla="*/ 744 w 772"/>
                      <a:gd name="T29" fmla="*/ 1383 h 1404"/>
                      <a:gd name="T30" fmla="*/ 710 w 772"/>
                      <a:gd name="T31" fmla="*/ 1400 h 1404"/>
                      <a:gd name="T32" fmla="*/ 659 w 772"/>
                      <a:gd name="T33" fmla="*/ 1396 h 1404"/>
                      <a:gd name="T34" fmla="*/ 611 w 772"/>
                      <a:gd name="T35" fmla="*/ 1365 h 1404"/>
                      <a:gd name="T36" fmla="*/ 570 w 772"/>
                      <a:gd name="T37" fmla="*/ 1326 h 1404"/>
                      <a:gd name="T38" fmla="*/ 518 w 772"/>
                      <a:gd name="T39" fmla="*/ 1256 h 1404"/>
                      <a:gd name="T40" fmla="*/ 457 w 772"/>
                      <a:gd name="T41" fmla="*/ 1141 h 1404"/>
                      <a:gd name="T42" fmla="*/ 418 w 772"/>
                      <a:gd name="T43" fmla="*/ 1019 h 1404"/>
                      <a:gd name="T44" fmla="*/ 399 w 772"/>
                      <a:gd name="T45" fmla="*/ 895 h 1404"/>
                      <a:gd name="T46" fmla="*/ 335 w 772"/>
                      <a:gd name="T47" fmla="*/ 765 h 1404"/>
                      <a:gd name="T48" fmla="*/ 210 w 772"/>
                      <a:gd name="T49" fmla="*/ 608 h 1404"/>
                      <a:gd name="T50" fmla="*/ 102 w 772"/>
                      <a:gd name="T51" fmla="*/ 436 h 1404"/>
                      <a:gd name="T52" fmla="*/ 35 w 772"/>
                      <a:gd name="T53" fmla="*/ 286 h 1404"/>
                      <a:gd name="T54" fmla="*/ 4 w 772"/>
                      <a:gd name="T55" fmla="*/ 167 h 1404"/>
                      <a:gd name="T56" fmla="*/ 0 w 772"/>
                      <a:gd name="T57" fmla="*/ 125 h 1404"/>
                      <a:gd name="T58" fmla="*/ 3 w 772"/>
                      <a:gd name="T59" fmla="*/ 77 h 1404"/>
                      <a:gd name="T60" fmla="*/ 16 w 772"/>
                      <a:gd name="T61" fmla="*/ 38 h 1404"/>
                      <a:gd name="T62" fmla="*/ 46 w 772"/>
                      <a:gd name="T63" fmla="*/ 9 h 1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2" h="1404">
                        <a:moveTo>
                          <a:pt x="69" y="0"/>
                        </a:moveTo>
                        <a:lnTo>
                          <a:pt x="91" y="3"/>
                        </a:lnTo>
                        <a:lnTo>
                          <a:pt x="118" y="9"/>
                        </a:lnTo>
                        <a:lnTo>
                          <a:pt x="139" y="19"/>
                        </a:lnTo>
                        <a:lnTo>
                          <a:pt x="165" y="34"/>
                        </a:lnTo>
                        <a:lnTo>
                          <a:pt x="186" y="48"/>
                        </a:lnTo>
                        <a:lnTo>
                          <a:pt x="203" y="62"/>
                        </a:lnTo>
                        <a:lnTo>
                          <a:pt x="250" y="106"/>
                        </a:lnTo>
                        <a:lnTo>
                          <a:pt x="293" y="153"/>
                        </a:lnTo>
                        <a:lnTo>
                          <a:pt x="330" y="202"/>
                        </a:lnTo>
                        <a:lnTo>
                          <a:pt x="384" y="284"/>
                        </a:lnTo>
                        <a:lnTo>
                          <a:pt x="433" y="368"/>
                        </a:lnTo>
                        <a:lnTo>
                          <a:pt x="476" y="455"/>
                        </a:lnTo>
                        <a:lnTo>
                          <a:pt x="514" y="543"/>
                        </a:lnTo>
                        <a:lnTo>
                          <a:pt x="548" y="624"/>
                        </a:lnTo>
                        <a:lnTo>
                          <a:pt x="582" y="702"/>
                        </a:lnTo>
                        <a:lnTo>
                          <a:pt x="609" y="786"/>
                        </a:lnTo>
                        <a:lnTo>
                          <a:pt x="651" y="875"/>
                        </a:lnTo>
                        <a:lnTo>
                          <a:pt x="689" y="966"/>
                        </a:lnTo>
                        <a:lnTo>
                          <a:pt x="723" y="1059"/>
                        </a:lnTo>
                        <a:lnTo>
                          <a:pt x="744" y="1121"/>
                        </a:lnTo>
                        <a:lnTo>
                          <a:pt x="758" y="1183"/>
                        </a:lnTo>
                        <a:lnTo>
                          <a:pt x="771" y="1246"/>
                        </a:lnTo>
                        <a:lnTo>
                          <a:pt x="771" y="1262"/>
                        </a:lnTo>
                        <a:lnTo>
                          <a:pt x="772" y="1283"/>
                        </a:lnTo>
                        <a:lnTo>
                          <a:pt x="771" y="1305"/>
                        </a:lnTo>
                        <a:lnTo>
                          <a:pt x="766" y="1326"/>
                        </a:lnTo>
                        <a:lnTo>
                          <a:pt x="761" y="1347"/>
                        </a:lnTo>
                        <a:lnTo>
                          <a:pt x="753" y="1365"/>
                        </a:lnTo>
                        <a:lnTo>
                          <a:pt x="744" y="1383"/>
                        </a:lnTo>
                        <a:lnTo>
                          <a:pt x="729" y="1396"/>
                        </a:lnTo>
                        <a:lnTo>
                          <a:pt x="710" y="1400"/>
                        </a:lnTo>
                        <a:lnTo>
                          <a:pt x="683" y="1404"/>
                        </a:lnTo>
                        <a:lnTo>
                          <a:pt x="659" y="1396"/>
                        </a:lnTo>
                        <a:lnTo>
                          <a:pt x="633" y="1383"/>
                        </a:lnTo>
                        <a:lnTo>
                          <a:pt x="611" y="1365"/>
                        </a:lnTo>
                        <a:lnTo>
                          <a:pt x="590" y="1347"/>
                        </a:lnTo>
                        <a:lnTo>
                          <a:pt x="570" y="1326"/>
                        </a:lnTo>
                        <a:lnTo>
                          <a:pt x="554" y="1305"/>
                        </a:lnTo>
                        <a:lnTo>
                          <a:pt x="518" y="1256"/>
                        </a:lnTo>
                        <a:lnTo>
                          <a:pt x="484" y="1199"/>
                        </a:lnTo>
                        <a:lnTo>
                          <a:pt x="457" y="1141"/>
                        </a:lnTo>
                        <a:lnTo>
                          <a:pt x="434" y="1080"/>
                        </a:lnTo>
                        <a:lnTo>
                          <a:pt x="418" y="1019"/>
                        </a:lnTo>
                        <a:lnTo>
                          <a:pt x="405" y="955"/>
                        </a:lnTo>
                        <a:lnTo>
                          <a:pt x="399" y="895"/>
                        </a:lnTo>
                        <a:lnTo>
                          <a:pt x="392" y="836"/>
                        </a:lnTo>
                        <a:lnTo>
                          <a:pt x="335" y="765"/>
                        </a:lnTo>
                        <a:lnTo>
                          <a:pt x="271" y="686"/>
                        </a:lnTo>
                        <a:lnTo>
                          <a:pt x="210" y="608"/>
                        </a:lnTo>
                        <a:lnTo>
                          <a:pt x="153" y="524"/>
                        </a:lnTo>
                        <a:lnTo>
                          <a:pt x="102" y="436"/>
                        </a:lnTo>
                        <a:lnTo>
                          <a:pt x="59" y="345"/>
                        </a:lnTo>
                        <a:lnTo>
                          <a:pt x="35" y="286"/>
                        </a:lnTo>
                        <a:lnTo>
                          <a:pt x="17" y="226"/>
                        </a:lnTo>
                        <a:lnTo>
                          <a:pt x="4" y="167"/>
                        </a:lnTo>
                        <a:lnTo>
                          <a:pt x="3" y="146"/>
                        </a:lnTo>
                        <a:lnTo>
                          <a:pt x="0" y="125"/>
                        </a:lnTo>
                        <a:lnTo>
                          <a:pt x="0" y="103"/>
                        </a:lnTo>
                        <a:lnTo>
                          <a:pt x="3" y="77"/>
                        </a:lnTo>
                        <a:lnTo>
                          <a:pt x="6" y="56"/>
                        </a:lnTo>
                        <a:lnTo>
                          <a:pt x="16" y="38"/>
                        </a:lnTo>
                        <a:lnTo>
                          <a:pt x="27" y="19"/>
                        </a:lnTo>
                        <a:lnTo>
                          <a:pt x="46" y="9"/>
                        </a:lnTo>
                        <a:lnTo>
                          <a:pt x="6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87" name="Group 186"/>
              <p:cNvGrpSpPr/>
              <p:nvPr/>
            </p:nvGrpSpPr>
            <p:grpSpPr>
              <a:xfrm>
                <a:off x="5067300" y="3121065"/>
                <a:ext cx="990600" cy="987532"/>
                <a:chOff x="5067300" y="3121065"/>
                <a:chExt cx="990600" cy="987532"/>
              </a:xfrm>
            </p:grpSpPr>
            <p:sp>
              <p:nvSpPr>
                <p:cNvPr id="188" name="Rectangle 187"/>
                <p:cNvSpPr/>
                <p:nvPr/>
              </p:nvSpPr>
              <p:spPr bwMode="auto">
                <a:xfrm>
                  <a:off x="5067300" y="3121065"/>
                  <a:ext cx="990600" cy="987532"/>
                </a:xfrm>
                <a:prstGeom prst="rect">
                  <a:avLst/>
                </a:prstGeom>
                <a:solidFill>
                  <a:srgbClr val="BA14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89" name="Picture 18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44954" y="3295651"/>
                  <a:ext cx="635292" cy="635292"/>
                </a:xfrm>
                <a:prstGeom prst="rect">
                  <a:avLst/>
                </a:prstGeom>
              </p:spPr>
            </p:pic>
          </p:grpSp>
          <p:grpSp>
            <p:nvGrpSpPr>
              <p:cNvPr id="193" name="Group 192"/>
              <p:cNvGrpSpPr/>
              <p:nvPr/>
            </p:nvGrpSpPr>
            <p:grpSpPr>
              <a:xfrm>
                <a:off x="5067300" y="1027492"/>
                <a:ext cx="990599" cy="990037"/>
                <a:chOff x="8203692" y="1027492"/>
                <a:chExt cx="990599" cy="990037"/>
              </a:xfrm>
            </p:grpSpPr>
            <p:sp>
              <p:nvSpPr>
                <p:cNvPr id="194" name="Rectangle 193"/>
                <p:cNvSpPr/>
                <p:nvPr/>
              </p:nvSpPr>
              <p:spPr bwMode="auto">
                <a:xfrm>
                  <a:off x="8203692" y="1027492"/>
                  <a:ext cx="990599" cy="990037"/>
                </a:xfrm>
                <a:prstGeom prst="rect">
                  <a:avLst/>
                </a:prstGeom>
                <a:solidFill>
                  <a:srgbClr val="BA14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95" name="Picture 19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301609" y="1214688"/>
                  <a:ext cx="794766" cy="615080"/>
                </a:xfrm>
                <a:prstGeom prst="rect">
                  <a:avLst/>
                </a:prstGeom>
              </p:spPr>
            </p:pic>
          </p:grpSp>
          <p:grpSp>
            <p:nvGrpSpPr>
              <p:cNvPr id="197" name="Group 196"/>
              <p:cNvGrpSpPr/>
              <p:nvPr/>
            </p:nvGrpSpPr>
            <p:grpSpPr>
              <a:xfrm>
                <a:off x="5067300" y="5210867"/>
                <a:ext cx="990600" cy="986685"/>
                <a:chOff x="5067300" y="5210867"/>
                <a:chExt cx="990600" cy="986685"/>
              </a:xfrm>
            </p:grpSpPr>
            <p:sp>
              <p:nvSpPr>
                <p:cNvPr id="169" name="Rectangle 168"/>
                <p:cNvSpPr/>
                <p:nvPr/>
              </p:nvSpPr>
              <p:spPr bwMode="auto">
                <a:xfrm>
                  <a:off x="5067300" y="5210867"/>
                  <a:ext cx="990600" cy="986685"/>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96" name="Picture 195"/>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112639" y="5368380"/>
                  <a:ext cx="899922" cy="705472"/>
                </a:xfrm>
                <a:prstGeom prst="rect">
                  <a:avLst/>
                </a:prstGeom>
              </p:spPr>
            </p:pic>
          </p:grpSp>
          <p:grpSp>
            <p:nvGrpSpPr>
              <p:cNvPr id="199" name="Group 198"/>
              <p:cNvGrpSpPr/>
              <p:nvPr/>
            </p:nvGrpSpPr>
            <p:grpSpPr>
              <a:xfrm>
                <a:off x="5067300" y="4167364"/>
                <a:ext cx="990600" cy="984653"/>
                <a:chOff x="5067300" y="4167364"/>
                <a:chExt cx="990600" cy="984653"/>
              </a:xfrm>
            </p:grpSpPr>
            <p:sp>
              <p:nvSpPr>
                <p:cNvPr id="166" name="Rectangle 165"/>
                <p:cNvSpPr/>
                <p:nvPr/>
              </p:nvSpPr>
              <p:spPr bwMode="auto">
                <a:xfrm>
                  <a:off x="5067300" y="4167364"/>
                  <a:ext cx="990600" cy="984653"/>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98" name="Picture 197"/>
                <p:cNvPicPr>
                  <a:picLocks noChangeAspect="1"/>
                </p:cNvPicPr>
                <p:nvPr/>
              </p:nvPicPr>
              <p:blipFill rotWithShape="1">
                <a:blip r:embed="rId12" cstate="print">
                  <a:extLst>
                    <a:ext uri="{28A0092B-C50C-407E-A947-70E740481C1C}">
                      <a14:useLocalDpi xmlns:a14="http://schemas.microsoft.com/office/drawing/2010/main" val="0"/>
                    </a:ext>
                  </a:extLst>
                </a:blip>
                <a:srcRect r="65723"/>
                <a:stretch/>
              </p:blipFill>
              <p:spPr>
                <a:xfrm>
                  <a:off x="5316714" y="4350191"/>
                  <a:ext cx="550686" cy="617282"/>
                </a:xfrm>
                <a:prstGeom prst="rect">
                  <a:avLst/>
                </a:prstGeom>
              </p:spPr>
            </p:pic>
          </p:grpSp>
        </p:grpSp>
      </p:grpSp>
      <p:grpSp>
        <p:nvGrpSpPr>
          <p:cNvPr id="221" name="Group 220"/>
          <p:cNvGrpSpPr/>
          <p:nvPr/>
        </p:nvGrpSpPr>
        <p:grpSpPr>
          <a:xfrm>
            <a:off x="1930907" y="2071384"/>
            <a:ext cx="6227121" cy="990601"/>
            <a:chOff x="1930907" y="2071384"/>
            <a:chExt cx="6227121" cy="990601"/>
          </a:xfrm>
        </p:grpSpPr>
        <p:sp>
          <p:nvSpPr>
            <p:cNvPr id="209" name="Rectangle 208"/>
            <p:cNvSpPr/>
            <p:nvPr/>
          </p:nvSpPr>
          <p:spPr bwMode="auto">
            <a:xfrm>
              <a:off x="1940108" y="2071385"/>
              <a:ext cx="6217920" cy="990599"/>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87" name="Group 86"/>
            <p:cNvGrpSpPr/>
            <p:nvPr/>
          </p:nvGrpSpPr>
          <p:grpSpPr>
            <a:xfrm>
              <a:off x="1930907" y="2071386"/>
              <a:ext cx="986549" cy="990597"/>
              <a:chOff x="1930907" y="2071386"/>
              <a:chExt cx="986549" cy="990597"/>
            </a:xfrm>
          </p:grpSpPr>
          <p:sp>
            <p:nvSpPr>
              <p:cNvPr id="15" name="Rectangle 14"/>
              <p:cNvSpPr/>
              <p:nvPr/>
            </p:nvSpPr>
            <p:spPr bwMode="auto">
              <a:xfrm>
                <a:off x="1930907" y="2071386"/>
                <a:ext cx="986549" cy="990597"/>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73" name="Picture 7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983043" y="2276475"/>
                <a:ext cx="880062" cy="554804"/>
              </a:xfrm>
              <a:prstGeom prst="rect">
                <a:avLst/>
              </a:prstGeom>
            </p:spPr>
          </p:pic>
        </p:grpSp>
        <p:grpSp>
          <p:nvGrpSpPr>
            <p:cNvPr id="86" name="Group 85"/>
            <p:cNvGrpSpPr/>
            <p:nvPr/>
          </p:nvGrpSpPr>
          <p:grpSpPr>
            <a:xfrm>
              <a:off x="4017785" y="2071386"/>
              <a:ext cx="994651" cy="990598"/>
              <a:chOff x="4017785" y="2071386"/>
              <a:chExt cx="994651" cy="990598"/>
            </a:xfrm>
          </p:grpSpPr>
          <p:sp>
            <p:nvSpPr>
              <p:cNvPr id="14" name="Rectangle 13"/>
              <p:cNvSpPr/>
              <p:nvPr/>
            </p:nvSpPr>
            <p:spPr bwMode="auto">
              <a:xfrm>
                <a:off x="4017785" y="2071386"/>
                <a:ext cx="994651" cy="990598"/>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85" name="Picture 84"/>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259374" y="2155343"/>
                <a:ext cx="515524" cy="824838"/>
              </a:xfrm>
              <a:prstGeom prst="rect">
                <a:avLst/>
              </a:prstGeom>
            </p:spPr>
          </p:pic>
        </p:grpSp>
        <p:grpSp>
          <p:nvGrpSpPr>
            <p:cNvPr id="117" name="Group 116"/>
            <p:cNvGrpSpPr/>
            <p:nvPr/>
          </p:nvGrpSpPr>
          <p:grpSpPr>
            <a:xfrm>
              <a:off x="2972321" y="2072847"/>
              <a:ext cx="990599" cy="989136"/>
              <a:chOff x="2972321" y="2072847"/>
              <a:chExt cx="990599" cy="989136"/>
            </a:xfrm>
          </p:grpSpPr>
          <p:sp>
            <p:nvSpPr>
              <p:cNvPr id="13" name="Rectangle 12"/>
              <p:cNvSpPr/>
              <p:nvPr/>
            </p:nvSpPr>
            <p:spPr bwMode="auto">
              <a:xfrm>
                <a:off x="2972321" y="2072847"/>
                <a:ext cx="990599" cy="989136"/>
              </a:xfrm>
              <a:prstGeom prst="rect">
                <a:avLst/>
              </a:pr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16" name="Picture 115"/>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090672" y="2258812"/>
                <a:ext cx="762000" cy="617900"/>
              </a:xfrm>
              <a:prstGeom prst="rect">
                <a:avLst/>
              </a:prstGeom>
            </p:spPr>
          </p:pic>
        </p:grpSp>
        <p:grpSp>
          <p:nvGrpSpPr>
            <p:cNvPr id="208" name="Group 207"/>
            <p:cNvGrpSpPr/>
            <p:nvPr/>
          </p:nvGrpSpPr>
          <p:grpSpPr>
            <a:xfrm>
              <a:off x="5067301" y="2071384"/>
              <a:ext cx="990598" cy="990599"/>
              <a:chOff x="5219701" y="5360831"/>
              <a:chExt cx="990598" cy="990599"/>
            </a:xfrm>
          </p:grpSpPr>
          <p:sp>
            <p:nvSpPr>
              <p:cNvPr id="206" name="Rectangle 205"/>
              <p:cNvSpPr/>
              <p:nvPr/>
            </p:nvSpPr>
            <p:spPr bwMode="auto">
              <a:xfrm>
                <a:off x="5219701" y="5360831"/>
                <a:ext cx="990598" cy="990599"/>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207" name="Picture 206"/>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265039" y="5520780"/>
                <a:ext cx="899922" cy="705472"/>
              </a:xfrm>
              <a:prstGeom prst="rect">
                <a:avLst/>
              </a:prstGeom>
            </p:spPr>
          </p:pic>
        </p:grpSp>
        <p:grpSp>
          <p:nvGrpSpPr>
            <p:cNvPr id="210" name="Group 209"/>
            <p:cNvGrpSpPr/>
            <p:nvPr/>
          </p:nvGrpSpPr>
          <p:grpSpPr>
            <a:xfrm>
              <a:off x="6115049" y="2072847"/>
              <a:ext cx="988697" cy="989138"/>
              <a:chOff x="6114666" y="2072462"/>
              <a:chExt cx="988697" cy="989138"/>
            </a:xfrm>
          </p:grpSpPr>
          <p:sp>
            <p:nvSpPr>
              <p:cNvPr id="211" name="Rectangle 210"/>
              <p:cNvSpPr/>
              <p:nvPr/>
            </p:nvSpPr>
            <p:spPr bwMode="auto">
              <a:xfrm>
                <a:off x="6114666" y="2072462"/>
                <a:ext cx="988697" cy="989138"/>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grpSp>
            <p:nvGrpSpPr>
              <p:cNvPr id="212" name="Group 211"/>
              <p:cNvGrpSpPr/>
              <p:nvPr/>
            </p:nvGrpSpPr>
            <p:grpSpPr>
              <a:xfrm>
                <a:off x="6218357" y="2333625"/>
                <a:ext cx="779414" cy="468274"/>
                <a:chOff x="733495" y="2697395"/>
                <a:chExt cx="1404011" cy="843534"/>
              </a:xfrm>
            </p:grpSpPr>
            <p:pic>
              <p:nvPicPr>
                <p:cNvPr id="213" name="Picture 2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2978" y="2753561"/>
                  <a:ext cx="1303017" cy="732589"/>
                </a:xfrm>
                <a:prstGeom prst="rect">
                  <a:avLst/>
                </a:prstGeom>
              </p:spPr>
            </p:pic>
            <p:pic>
              <p:nvPicPr>
                <p:cNvPr id="214" name="Picture 2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33495" y="2697395"/>
                  <a:ext cx="1404011" cy="843534"/>
                </a:xfrm>
                <a:prstGeom prst="rect">
                  <a:avLst/>
                </a:prstGeom>
              </p:spPr>
            </p:pic>
          </p:grpSp>
        </p:grpSp>
        <p:grpSp>
          <p:nvGrpSpPr>
            <p:cNvPr id="215" name="Group 214"/>
            <p:cNvGrpSpPr/>
            <p:nvPr/>
          </p:nvGrpSpPr>
          <p:grpSpPr>
            <a:xfrm>
              <a:off x="7158228" y="2072847"/>
              <a:ext cx="987796" cy="989138"/>
              <a:chOff x="7158228" y="2073925"/>
              <a:chExt cx="987796" cy="989138"/>
            </a:xfrm>
          </p:grpSpPr>
          <p:sp>
            <p:nvSpPr>
              <p:cNvPr id="216" name="Rectangle 215"/>
              <p:cNvSpPr/>
              <p:nvPr/>
            </p:nvSpPr>
            <p:spPr bwMode="auto">
              <a:xfrm>
                <a:off x="7158228" y="2073925"/>
                <a:ext cx="987796" cy="989138"/>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grpSp>
            <p:nvGrpSpPr>
              <p:cNvPr id="217" name="Group 216"/>
              <p:cNvGrpSpPr/>
              <p:nvPr/>
            </p:nvGrpSpPr>
            <p:grpSpPr>
              <a:xfrm>
                <a:off x="7288907" y="2409826"/>
                <a:ext cx="729242" cy="323848"/>
                <a:chOff x="9510516" y="2934141"/>
                <a:chExt cx="4457700" cy="1979613"/>
              </a:xfrm>
            </p:grpSpPr>
            <p:sp>
              <p:nvSpPr>
                <p:cNvPr id="218" name="Freeform 6"/>
                <p:cNvSpPr>
                  <a:spLocks/>
                </p:cNvSpPr>
                <p:nvPr/>
              </p:nvSpPr>
              <p:spPr bwMode="auto">
                <a:xfrm>
                  <a:off x="12196566" y="3667566"/>
                  <a:ext cx="361950" cy="450850"/>
                </a:xfrm>
                <a:custGeom>
                  <a:avLst/>
                  <a:gdLst>
                    <a:gd name="T0" fmla="*/ 228 w 454"/>
                    <a:gd name="T1" fmla="*/ 0 h 569"/>
                    <a:gd name="T2" fmla="*/ 269 w 454"/>
                    <a:gd name="T3" fmla="*/ 4 h 569"/>
                    <a:gd name="T4" fmla="*/ 305 w 454"/>
                    <a:gd name="T5" fmla="*/ 16 h 569"/>
                    <a:gd name="T6" fmla="*/ 339 w 454"/>
                    <a:gd name="T7" fmla="*/ 33 h 569"/>
                    <a:gd name="T8" fmla="*/ 368 w 454"/>
                    <a:gd name="T9" fmla="*/ 58 h 569"/>
                    <a:gd name="T10" fmla="*/ 393 w 454"/>
                    <a:gd name="T11" fmla="*/ 89 h 569"/>
                    <a:gd name="T12" fmla="*/ 420 w 454"/>
                    <a:gd name="T13" fmla="*/ 135 h 569"/>
                    <a:gd name="T14" fmla="*/ 439 w 454"/>
                    <a:gd name="T15" fmla="*/ 182 h 569"/>
                    <a:gd name="T16" fmla="*/ 451 w 454"/>
                    <a:gd name="T17" fmla="*/ 233 h 569"/>
                    <a:gd name="T18" fmla="*/ 454 w 454"/>
                    <a:gd name="T19" fmla="*/ 286 h 569"/>
                    <a:gd name="T20" fmla="*/ 451 w 454"/>
                    <a:gd name="T21" fmla="*/ 339 h 569"/>
                    <a:gd name="T22" fmla="*/ 439 w 454"/>
                    <a:gd name="T23" fmla="*/ 390 h 569"/>
                    <a:gd name="T24" fmla="*/ 420 w 454"/>
                    <a:gd name="T25" fmla="*/ 438 h 569"/>
                    <a:gd name="T26" fmla="*/ 393 w 454"/>
                    <a:gd name="T27" fmla="*/ 482 h 569"/>
                    <a:gd name="T28" fmla="*/ 368 w 454"/>
                    <a:gd name="T29" fmla="*/ 514 h 569"/>
                    <a:gd name="T30" fmla="*/ 339 w 454"/>
                    <a:gd name="T31" fmla="*/ 538 h 569"/>
                    <a:gd name="T32" fmla="*/ 305 w 454"/>
                    <a:gd name="T33" fmla="*/ 555 h 569"/>
                    <a:gd name="T34" fmla="*/ 269 w 454"/>
                    <a:gd name="T35" fmla="*/ 565 h 569"/>
                    <a:gd name="T36" fmla="*/ 228 w 454"/>
                    <a:gd name="T37" fmla="*/ 569 h 569"/>
                    <a:gd name="T38" fmla="*/ 185 w 454"/>
                    <a:gd name="T39" fmla="*/ 565 h 569"/>
                    <a:gd name="T40" fmla="*/ 148 w 454"/>
                    <a:gd name="T41" fmla="*/ 555 h 569"/>
                    <a:gd name="T42" fmla="*/ 114 w 454"/>
                    <a:gd name="T43" fmla="*/ 538 h 569"/>
                    <a:gd name="T44" fmla="*/ 85 w 454"/>
                    <a:gd name="T45" fmla="*/ 513 h 569"/>
                    <a:gd name="T46" fmla="*/ 59 w 454"/>
                    <a:gd name="T47" fmla="*/ 480 h 569"/>
                    <a:gd name="T48" fmla="*/ 32 w 454"/>
                    <a:gd name="T49" fmla="*/ 434 h 569"/>
                    <a:gd name="T50" fmla="*/ 15 w 454"/>
                    <a:gd name="T51" fmla="*/ 385 h 569"/>
                    <a:gd name="T52" fmla="*/ 3 w 454"/>
                    <a:gd name="T53" fmla="*/ 332 h 569"/>
                    <a:gd name="T54" fmla="*/ 0 w 454"/>
                    <a:gd name="T55" fmla="*/ 276 h 569"/>
                    <a:gd name="T56" fmla="*/ 2 w 454"/>
                    <a:gd name="T57" fmla="*/ 230 h 569"/>
                    <a:gd name="T58" fmla="*/ 10 w 454"/>
                    <a:gd name="T59" fmla="*/ 186 h 569"/>
                    <a:gd name="T60" fmla="*/ 25 w 454"/>
                    <a:gd name="T61" fmla="*/ 143 h 569"/>
                    <a:gd name="T62" fmla="*/ 44 w 454"/>
                    <a:gd name="T63" fmla="*/ 104 h 569"/>
                    <a:gd name="T64" fmla="*/ 70 w 454"/>
                    <a:gd name="T65" fmla="*/ 68 h 569"/>
                    <a:gd name="T66" fmla="*/ 102 w 454"/>
                    <a:gd name="T67" fmla="*/ 39 h 569"/>
                    <a:gd name="T68" fmla="*/ 139 w 454"/>
                    <a:gd name="T69" fmla="*/ 19 h 569"/>
                    <a:gd name="T70" fmla="*/ 180 w 454"/>
                    <a:gd name="T71" fmla="*/ 5 h 569"/>
                    <a:gd name="T72" fmla="*/ 228 w 454"/>
                    <a:gd name="T73"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4" h="569">
                      <a:moveTo>
                        <a:pt x="228" y="0"/>
                      </a:moveTo>
                      <a:lnTo>
                        <a:pt x="269" y="4"/>
                      </a:lnTo>
                      <a:lnTo>
                        <a:pt x="305" y="16"/>
                      </a:lnTo>
                      <a:lnTo>
                        <a:pt x="339" y="33"/>
                      </a:lnTo>
                      <a:lnTo>
                        <a:pt x="368" y="58"/>
                      </a:lnTo>
                      <a:lnTo>
                        <a:pt x="393" y="89"/>
                      </a:lnTo>
                      <a:lnTo>
                        <a:pt x="420" y="135"/>
                      </a:lnTo>
                      <a:lnTo>
                        <a:pt x="439" y="182"/>
                      </a:lnTo>
                      <a:lnTo>
                        <a:pt x="451" y="233"/>
                      </a:lnTo>
                      <a:lnTo>
                        <a:pt x="454" y="286"/>
                      </a:lnTo>
                      <a:lnTo>
                        <a:pt x="451" y="339"/>
                      </a:lnTo>
                      <a:lnTo>
                        <a:pt x="439" y="390"/>
                      </a:lnTo>
                      <a:lnTo>
                        <a:pt x="420" y="438"/>
                      </a:lnTo>
                      <a:lnTo>
                        <a:pt x="393" y="482"/>
                      </a:lnTo>
                      <a:lnTo>
                        <a:pt x="368" y="514"/>
                      </a:lnTo>
                      <a:lnTo>
                        <a:pt x="339" y="538"/>
                      </a:lnTo>
                      <a:lnTo>
                        <a:pt x="305" y="555"/>
                      </a:lnTo>
                      <a:lnTo>
                        <a:pt x="269" y="565"/>
                      </a:lnTo>
                      <a:lnTo>
                        <a:pt x="228" y="569"/>
                      </a:lnTo>
                      <a:lnTo>
                        <a:pt x="185" y="565"/>
                      </a:lnTo>
                      <a:lnTo>
                        <a:pt x="148" y="555"/>
                      </a:lnTo>
                      <a:lnTo>
                        <a:pt x="114" y="538"/>
                      </a:lnTo>
                      <a:lnTo>
                        <a:pt x="85" y="513"/>
                      </a:lnTo>
                      <a:lnTo>
                        <a:pt x="59" y="480"/>
                      </a:lnTo>
                      <a:lnTo>
                        <a:pt x="32" y="434"/>
                      </a:lnTo>
                      <a:lnTo>
                        <a:pt x="15" y="385"/>
                      </a:lnTo>
                      <a:lnTo>
                        <a:pt x="3" y="332"/>
                      </a:lnTo>
                      <a:lnTo>
                        <a:pt x="0" y="276"/>
                      </a:lnTo>
                      <a:lnTo>
                        <a:pt x="2" y="230"/>
                      </a:lnTo>
                      <a:lnTo>
                        <a:pt x="10" y="186"/>
                      </a:lnTo>
                      <a:lnTo>
                        <a:pt x="25" y="143"/>
                      </a:lnTo>
                      <a:lnTo>
                        <a:pt x="44" y="104"/>
                      </a:lnTo>
                      <a:lnTo>
                        <a:pt x="70" y="68"/>
                      </a:lnTo>
                      <a:lnTo>
                        <a:pt x="102" y="39"/>
                      </a:lnTo>
                      <a:lnTo>
                        <a:pt x="139" y="19"/>
                      </a:lnTo>
                      <a:lnTo>
                        <a:pt x="180" y="5"/>
                      </a:lnTo>
                      <a:lnTo>
                        <a:pt x="22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7"/>
                <p:cNvSpPr>
                  <a:spLocks/>
                </p:cNvSpPr>
                <p:nvPr/>
              </p:nvSpPr>
              <p:spPr bwMode="auto">
                <a:xfrm>
                  <a:off x="13001429" y="3650103"/>
                  <a:ext cx="365125" cy="169863"/>
                </a:xfrm>
                <a:custGeom>
                  <a:avLst/>
                  <a:gdLst>
                    <a:gd name="T0" fmla="*/ 230 w 462"/>
                    <a:gd name="T1" fmla="*/ 0 h 215"/>
                    <a:gd name="T2" fmla="*/ 273 w 462"/>
                    <a:gd name="T3" fmla="*/ 2 h 215"/>
                    <a:gd name="T4" fmla="*/ 310 w 462"/>
                    <a:gd name="T5" fmla="*/ 12 h 215"/>
                    <a:gd name="T6" fmla="*/ 346 w 462"/>
                    <a:gd name="T7" fmla="*/ 27 h 215"/>
                    <a:gd name="T8" fmla="*/ 377 w 462"/>
                    <a:gd name="T9" fmla="*/ 48 h 215"/>
                    <a:gd name="T10" fmla="*/ 404 w 462"/>
                    <a:gd name="T11" fmla="*/ 73 h 215"/>
                    <a:gd name="T12" fmla="*/ 426 w 462"/>
                    <a:gd name="T13" fmla="*/ 104 h 215"/>
                    <a:gd name="T14" fmla="*/ 443 w 462"/>
                    <a:gd name="T15" fmla="*/ 138 h 215"/>
                    <a:gd name="T16" fmla="*/ 455 w 462"/>
                    <a:gd name="T17" fmla="*/ 175 h 215"/>
                    <a:gd name="T18" fmla="*/ 462 w 462"/>
                    <a:gd name="T19" fmla="*/ 215 h 215"/>
                    <a:gd name="T20" fmla="*/ 0 w 462"/>
                    <a:gd name="T21" fmla="*/ 215 h 215"/>
                    <a:gd name="T22" fmla="*/ 7 w 462"/>
                    <a:gd name="T23" fmla="*/ 175 h 215"/>
                    <a:gd name="T24" fmla="*/ 21 w 462"/>
                    <a:gd name="T25" fmla="*/ 140 h 215"/>
                    <a:gd name="T26" fmla="*/ 38 w 462"/>
                    <a:gd name="T27" fmla="*/ 106 h 215"/>
                    <a:gd name="T28" fmla="*/ 60 w 462"/>
                    <a:gd name="T29" fmla="*/ 75 h 215"/>
                    <a:gd name="T30" fmla="*/ 87 w 462"/>
                    <a:gd name="T31" fmla="*/ 49 h 215"/>
                    <a:gd name="T32" fmla="*/ 118 w 462"/>
                    <a:gd name="T33" fmla="*/ 29 h 215"/>
                    <a:gd name="T34" fmla="*/ 152 w 462"/>
                    <a:gd name="T35" fmla="*/ 12 h 215"/>
                    <a:gd name="T36" fmla="*/ 189 w 462"/>
                    <a:gd name="T37" fmla="*/ 2 h 215"/>
                    <a:gd name="T38" fmla="*/ 230 w 462"/>
                    <a:gd name="T3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2" h="215">
                      <a:moveTo>
                        <a:pt x="230" y="0"/>
                      </a:moveTo>
                      <a:lnTo>
                        <a:pt x="273" y="2"/>
                      </a:lnTo>
                      <a:lnTo>
                        <a:pt x="310" y="12"/>
                      </a:lnTo>
                      <a:lnTo>
                        <a:pt x="346" y="27"/>
                      </a:lnTo>
                      <a:lnTo>
                        <a:pt x="377" y="48"/>
                      </a:lnTo>
                      <a:lnTo>
                        <a:pt x="404" y="73"/>
                      </a:lnTo>
                      <a:lnTo>
                        <a:pt x="426" y="104"/>
                      </a:lnTo>
                      <a:lnTo>
                        <a:pt x="443" y="138"/>
                      </a:lnTo>
                      <a:lnTo>
                        <a:pt x="455" y="175"/>
                      </a:lnTo>
                      <a:lnTo>
                        <a:pt x="462" y="215"/>
                      </a:lnTo>
                      <a:lnTo>
                        <a:pt x="0" y="215"/>
                      </a:lnTo>
                      <a:lnTo>
                        <a:pt x="7" y="175"/>
                      </a:lnTo>
                      <a:lnTo>
                        <a:pt x="21" y="140"/>
                      </a:lnTo>
                      <a:lnTo>
                        <a:pt x="38" y="106"/>
                      </a:lnTo>
                      <a:lnTo>
                        <a:pt x="60" y="75"/>
                      </a:lnTo>
                      <a:lnTo>
                        <a:pt x="87" y="49"/>
                      </a:lnTo>
                      <a:lnTo>
                        <a:pt x="118" y="29"/>
                      </a:lnTo>
                      <a:lnTo>
                        <a:pt x="152" y="12"/>
                      </a:lnTo>
                      <a:lnTo>
                        <a:pt x="189" y="2"/>
                      </a:lnTo>
                      <a:lnTo>
                        <a:pt x="23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8"/>
                <p:cNvSpPr>
                  <a:spLocks noEditPoints="1"/>
                </p:cNvSpPr>
                <p:nvPr/>
              </p:nvSpPr>
              <p:spPr bwMode="auto">
                <a:xfrm>
                  <a:off x="9510516" y="2934141"/>
                  <a:ext cx="4457700" cy="1979613"/>
                </a:xfrm>
                <a:custGeom>
                  <a:avLst/>
                  <a:gdLst>
                    <a:gd name="T0" fmla="*/ 5425 w 5616"/>
                    <a:gd name="T1" fmla="*/ 885 h 2494"/>
                    <a:gd name="T2" fmla="*/ 5157 w 5616"/>
                    <a:gd name="T3" fmla="*/ 727 h 2494"/>
                    <a:gd name="T4" fmla="*/ 706 w 5616"/>
                    <a:gd name="T5" fmla="*/ 711 h 2494"/>
                    <a:gd name="T6" fmla="*/ 432 w 5616"/>
                    <a:gd name="T7" fmla="*/ 1047 h 2494"/>
                    <a:gd name="T8" fmla="*/ 919 w 5616"/>
                    <a:gd name="T9" fmla="*/ 1352 h 2494"/>
                    <a:gd name="T10" fmla="*/ 919 w 5616"/>
                    <a:gd name="T11" fmla="*/ 1503 h 2494"/>
                    <a:gd name="T12" fmla="*/ 533 w 5616"/>
                    <a:gd name="T13" fmla="*/ 1409 h 2494"/>
                    <a:gd name="T14" fmla="*/ 431 w 5616"/>
                    <a:gd name="T15" fmla="*/ 1615 h 2494"/>
                    <a:gd name="T16" fmla="*/ 1055 w 5616"/>
                    <a:gd name="T17" fmla="*/ 1721 h 2494"/>
                    <a:gd name="T18" fmla="*/ 1341 w 5616"/>
                    <a:gd name="T19" fmla="*/ 1381 h 2494"/>
                    <a:gd name="T20" fmla="*/ 812 w 5616"/>
                    <a:gd name="T21" fmla="*/ 1060 h 2494"/>
                    <a:gd name="T22" fmla="*/ 917 w 5616"/>
                    <a:gd name="T23" fmla="*/ 931 h 2494"/>
                    <a:gd name="T24" fmla="*/ 1244 w 5616"/>
                    <a:gd name="T25" fmla="*/ 991 h 2494"/>
                    <a:gd name="T26" fmla="*/ 1142 w 5616"/>
                    <a:gd name="T27" fmla="*/ 728 h 2494"/>
                    <a:gd name="T28" fmla="*/ 1358 w 5616"/>
                    <a:gd name="T29" fmla="*/ 374 h 2494"/>
                    <a:gd name="T30" fmla="*/ 1464 w 5616"/>
                    <a:gd name="T31" fmla="*/ 1757 h 2494"/>
                    <a:gd name="T32" fmla="*/ 1646 w 5616"/>
                    <a:gd name="T33" fmla="*/ 1382 h 2494"/>
                    <a:gd name="T34" fmla="*/ 2248 w 5616"/>
                    <a:gd name="T35" fmla="*/ 1733 h 2494"/>
                    <a:gd name="T36" fmla="*/ 2172 w 5616"/>
                    <a:gd name="T37" fmla="*/ 878 h 2494"/>
                    <a:gd name="T38" fmla="*/ 2447 w 5616"/>
                    <a:gd name="T39" fmla="*/ 1900 h 2494"/>
                    <a:gd name="T40" fmla="*/ 2257 w 5616"/>
                    <a:gd name="T41" fmla="*/ 1980 h 2494"/>
                    <a:gd name="T42" fmla="*/ 2314 w 5616"/>
                    <a:gd name="T43" fmla="*/ 2135 h 2494"/>
                    <a:gd name="T44" fmla="*/ 2532 w 5616"/>
                    <a:gd name="T45" fmla="*/ 2142 h 2494"/>
                    <a:gd name="T46" fmla="*/ 2709 w 5616"/>
                    <a:gd name="T47" fmla="*/ 1983 h 2494"/>
                    <a:gd name="T48" fmla="*/ 3208 w 5616"/>
                    <a:gd name="T49" fmla="*/ 2153 h 2494"/>
                    <a:gd name="T50" fmla="*/ 3385 w 5616"/>
                    <a:gd name="T51" fmla="*/ 1655 h 2494"/>
                    <a:gd name="T52" fmla="*/ 3953 w 5616"/>
                    <a:gd name="T53" fmla="*/ 1636 h 2494"/>
                    <a:gd name="T54" fmla="*/ 4256 w 5616"/>
                    <a:gd name="T55" fmla="*/ 1598 h 2494"/>
                    <a:gd name="T56" fmla="*/ 4869 w 5616"/>
                    <a:gd name="T57" fmla="*/ 1719 h 2494"/>
                    <a:gd name="T58" fmla="*/ 5090 w 5616"/>
                    <a:gd name="T59" fmla="*/ 1432 h 2494"/>
                    <a:gd name="T60" fmla="*/ 4786 w 5616"/>
                    <a:gd name="T61" fmla="*/ 1488 h 2494"/>
                    <a:gd name="T62" fmla="*/ 4425 w 5616"/>
                    <a:gd name="T63" fmla="*/ 1375 h 2494"/>
                    <a:gd name="T64" fmla="*/ 5150 w 5616"/>
                    <a:gd name="T65" fmla="*/ 1178 h 2494"/>
                    <a:gd name="T66" fmla="*/ 4789 w 5616"/>
                    <a:gd name="T67" fmla="*/ 693 h 2494"/>
                    <a:gd name="T68" fmla="*/ 4210 w 5616"/>
                    <a:gd name="T69" fmla="*/ 885 h 2494"/>
                    <a:gd name="T70" fmla="*/ 3916 w 5616"/>
                    <a:gd name="T71" fmla="*/ 745 h 2494"/>
                    <a:gd name="T72" fmla="*/ 3434 w 5616"/>
                    <a:gd name="T73" fmla="*/ 740 h 2494"/>
                    <a:gd name="T74" fmla="*/ 3181 w 5616"/>
                    <a:gd name="T75" fmla="*/ 689 h 2494"/>
                    <a:gd name="T76" fmla="*/ 2941 w 5616"/>
                    <a:gd name="T77" fmla="*/ 671 h 2494"/>
                    <a:gd name="T78" fmla="*/ 2354 w 5616"/>
                    <a:gd name="T79" fmla="*/ 671 h 2494"/>
                    <a:gd name="T80" fmla="*/ 2105 w 5616"/>
                    <a:gd name="T81" fmla="*/ 686 h 2494"/>
                    <a:gd name="T82" fmla="*/ 1593 w 5616"/>
                    <a:gd name="T83" fmla="*/ 318 h 2494"/>
                    <a:gd name="T84" fmla="*/ 1748 w 5616"/>
                    <a:gd name="T85" fmla="*/ 110 h 2494"/>
                    <a:gd name="T86" fmla="*/ 2338 w 5616"/>
                    <a:gd name="T87" fmla="*/ 333 h 2494"/>
                    <a:gd name="T88" fmla="*/ 3056 w 5616"/>
                    <a:gd name="T89" fmla="*/ 182 h 2494"/>
                    <a:gd name="T90" fmla="*/ 3758 w 5616"/>
                    <a:gd name="T91" fmla="*/ 529 h 2494"/>
                    <a:gd name="T92" fmla="*/ 4355 w 5616"/>
                    <a:gd name="T93" fmla="*/ 456 h 2494"/>
                    <a:gd name="T94" fmla="*/ 5109 w 5616"/>
                    <a:gd name="T95" fmla="*/ 531 h 2494"/>
                    <a:gd name="T96" fmla="*/ 5572 w 5616"/>
                    <a:gd name="T97" fmla="*/ 631 h 2494"/>
                    <a:gd name="T98" fmla="*/ 5415 w 5616"/>
                    <a:gd name="T99" fmla="*/ 1091 h 2494"/>
                    <a:gd name="T100" fmla="*/ 5157 w 5616"/>
                    <a:gd name="T101" fmla="*/ 1845 h 2494"/>
                    <a:gd name="T102" fmla="*/ 4362 w 5616"/>
                    <a:gd name="T103" fmla="*/ 2019 h 2494"/>
                    <a:gd name="T104" fmla="*/ 3715 w 5616"/>
                    <a:gd name="T105" fmla="*/ 2077 h 2494"/>
                    <a:gd name="T106" fmla="*/ 3228 w 5616"/>
                    <a:gd name="T107" fmla="*/ 2395 h 2494"/>
                    <a:gd name="T108" fmla="*/ 2740 w 5616"/>
                    <a:gd name="T109" fmla="*/ 2375 h 2494"/>
                    <a:gd name="T110" fmla="*/ 2122 w 5616"/>
                    <a:gd name="T111" fmla="*/ 2388 h 2494"/>
                    <a:gd name="T112" fmla="*/ 1477 w 5616"/>
                    <a:gd name="T113" fmla="*/ 1985 h 2494"/>
                    <a:gd name="T114" fmla="*/ 698 w 5616"/>
                    <a:gd name="T115" fmla="*/ 2019 h 2494"/>
                    <a:gd name="T116" fmla="*/ 151 w 5616"/>
                    <a:gd name="T117" fmla="*/ 1413 h 2494"/>
                    <a:gd name="T118" fmla="*/ 5 w 5616"/>
                    <a:gd name="T119" fmla="*/ 790 h 2494"/>
                    <a:gd name="T120" fmla="*/ 437 w 5616"/>
                    <a:gd name="T121" fmla="*/ 417 h 2494"/>
                    <a:gd name="T122" fmla="*/ 1086 w 5616"/>
                    <a:gd name="T123" fmla="*/ 419 h 2494"/>
                    <a:gd name="T124" fmla="*/ 1351 w 5616"/>
                    <a:gd name="T125" fmla="*/ 20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6" h="2494">
                      <a:moveTo>
                        <a:pt x="5277" y="694"/>
                      </a:moveTo>
                      <a:lnTo>
                        <a:pt x="5277" y="885"/>
                      </a:lnTo>
                      <a:lnTo>
                        <a:pt x="5315" y="885"/>
                      </a:lnTo>
                      <a:lnTo>
                        <a:pt x="5315" y="725"/>
                      </a:lnTo>
                      <a:lnTo>
                        <a:pt x="5315" y="725"/>
                      </a:lnTo>
                      <a:lnTo>
                        <a:pt x="5349" y="885"/>
                      </a:lnTo>
                      <a:lnTo>
                        <a:pt x="5388" y="885"/>
                      </a:lnTo>
                      <a:lnTo>
                        <a:pt x="5424" y="725"/>
                      </a:lnTo>
                      <a:lnTo>
                        <a:pt x="5425" y="725"/>
                      </a:lnTo>
                      <a:lnTo>
                        <a:pt x="5425" y="885"/>
                      </a:lnTo>
                      <a:lnTo>
                        <a:pt x="5463" y="885"/>
                      </a:lnTo>
                      <a:lnTo>
                        <a:pt x="5463" y="694"/>
                      </a:lnTo>
                      <a:lnTo>
                        <a:pt x="5405" y="694"/>
                      </a:lnTo>
                      <a:lnTo>
                        <a:pt x="5371" y="844"/>
                      </a:lnTo>
                      <a:lnTo>
                        <a:pt x="5369" y="844"/>
                      </a:lnTo>
                      <a:lnTo>
                        <a:pt x="5335" y="694"/>
                      </a:lnTo>
                      <a:lnTo>
                        <a:pt x="5277" y="694"/>
                      </a:lnTo>
                      <a:close/>
                      <a:moveTo>
                        <a:pt x="5099" y="694"/>
                      </a:moveTo>
                      <a:lnTo>
                        <a:pt x="5099" y="727"/>
                      </a:lnTo>
                      <a:lnTo>
                        <a:pt x="5157" y="727"/>
                      </a:lnTo>
                      <a:lnTo>
                        <a:pt x="5157" y="885"/>
                      </a:lnTo>
                      <a:lnTo>
                        <a:pt x="5197" y="885"/>
                      </a:lnTo>
                      <a:lnTo>
                        <a:pt x="5197" y="727"/>
                      </a:lnTo>
                      <a:lnTo>
                        <a:pt x="5255" y="727"/>
                      </a:lnTo>
                      <a:lnTo>
                        <a:pt x="5255" y="694"/>
                      </a:lnTo>
                      <a:lnTo>
                        <a:pt x="5099" y="694"/>
                      </a:lnTo>
                      <a:close/>
                      <a:moveTo>
                        <a:pt x="890" y="688"/>
                      </a:moveTo>
                      <a:lnTo>
                        <a:pt x="825" y="691"/>
                      </a:lnTo>
                      <a:lnTo>
                        <a:pt x="764" y="698"/>
                      </a:lnTo>
                      <a:lnTo>
                        <a:pt x="706" y="711"/>
                      </a:lnTo>
                      <a:lnTo>
                        <a:pt x="652" y="728"/>
                      </a:lnTo>
                      <a:lnTo>
                        <a:pt x="602" y="751"/>
                      </a:lnTo>
                      <a:lnTo>
                        <a:pt x="558" y="776"/>
                      </a:lnTo>
                      <a:lnTo>
                        <a:pt x="521" y="807"/>
                      </a:lnTo>
                      <a:lnTo>
                        <a:pt x="488" y="841"/>
                      </a:lnTo>
                      <a:lnTo>
                        <a:pt x="463" y="878"/>
                      </a:lnTo>
                      <a:lnTo>
                        <a:pt x="444" y="917"/>
                      </a:lnTo>
                      <a:lnTo>
                        <a:pt x="434" y="960"/>
                      </a:lnTo>
                      <a:lnTo>
                        <a:pt x="429" y="1006"/>
                      </a:lnTo>
                      <a:lnTo>
                        <a:pt x="432" y="1047"/>
                      </a:lnTo>
                      <a:lnTo>
                        <a:pt x="442" y="1084"/>
                      </a:lnTo>
                      <a:lnTo>
                        <a:pt x="458" y="1118"/>
                      </a:lnTo>
                      <a:lnTo>
                        <a:pt x="480" y="1149"/>
                      </a:lnTo>
                      <a:lnTo>
                        <a:pt x="509" y="1176"/>
                      </a:lnTo>
                      <a:lnTo>
                        <a:pt x="550" y="1205"/>
                      </a:lnTo>
                      <a:lnTo>
                        <a:pt x="596" y="1232"/>
                      </a:lnTo>
                      <a:lnTo>
                        <a:pt x="647" y="1258"/>
                      </a:lnTo>
                      <a:lnTo>
                        <a:pt x="703" y="1278"/>
                      </a:lnTo>
                      <a:lnTo>
                        <a:pt x="815" y="1316"/>
                      </a:lnTo>
                      <a:lnTo>
                        <a:pt x="919" y="1352"/>
                      </a:lnTo>
                      <a:lnTo>
                        <a:pt x="963" y="1369"/>
                      </a:lnTo>
                      <a:lnTo>
                        <a:pt x="994" y="1387"/>
                      </a:lnTo>
                      <a:lnTo>
                        <a:pt x="1013" y="1406"/>
                      </a:lnTo>
                      <a:lnTo>
                        <a:pt x="1019" y="1425"/>
                      </a:lnTo>
                      <a:lnTo>
                        <a:pt x="1016" y="1450"/>
                      </a:lnTo>
                      <a:lnTo>
                        <a:pt x="1006" y="1469"/>
                      </a:lnTo>
                      <a:lnTo>
                        <a:pt x="989" y="1484"/>
                      </a:lnTo>
                      <a:lnTo>
                        <a:pt x="972" y="1493"/>
                      </a:lnTo>
                      <a:lnTo>
                        <a:pt x="948" y="1500"/>
                      </a:lnTo>
                      <a:lnTo>
                        <a:pt x="919" y="1503"/>
                      </a:lnTo>
                      <a:lnTo>
                        <a:pt x="885" y="1503"/>
                      </a:lnTo>
                      <a:lnTo>
                        <a:pt x="837" y="1501"/>
                      </a:lnTo>
                      <a:lnTo>
                        <a:pt x="795" y="1493"/>
                      </a:lnTo>
                      <a:lnTo>
                        <a:pt x="751" y="1478"/>
                      </a:lnTo>
                      <a:lnTo>
                        <a:pt x="701" y="1457"/>
                      </a:lnTo>
                      <a:lnTo>
                        <a:pt x="667" y="1442"/>
                      </a:lnTo>
                      <a:lnTo>
                        <a:pt x="638" y="1430"/>
                      </a:lnTo>
                      <a:lnTo>
                        <a:pt x="614" y="1421"/>
                      </a:lnTo>
                      <a:lnTo>
                        <a:pt x="577" y="1413"/>
                      </a:lnTo>
                      <a:lnTo>
                        <a:pt x="533" y="1409"/>
                      </a:lnTo>
                      <a:lnTo>
                        <a:pt x="507" y="1413"/>
                      </a:lnTo>
                      <a:lnTo>
                        <a:pt x="482" y="1420"/>
                      </a:lnTo>
                      <a:lnTo>
                        <a:pt x="458" y="1432"/>
                      </a:lnTo>
                      <a:lnTo>
                        <a:pt x="427" y="1454"/>
                      </a:lnTo>
                      <a:lnTo>
                        <a:pt x="405" y="1481"/>
                      </a:lnTo>
                      <a:lnTo>
                        <a:pt x="391" y="1508"/>
                      </a:lnTo>
                      <a:lnTo>
                        <a:pt x="386" y="1532"/>
                      </a:lnTo>
                      <a:lnTo>
                        <a:pt x="391" y="1561"/>
                      </a:lnTo>
                      <a:lnTo>
                        <a:pt x="407" y="1588"/>
                      </a:lnTo>
                      <a:lnTo>
                        <a:pt x="431" y="1615"/>
                      </a:lnTo>
                      <a:lnTo>
                        <a:pt x="463" y="1639"/>
                      </a:lnTo>
                      <a:lnTo>
                        <a:pt x="519" y="1670"/>
                      </a:lnTo>
                      <a:lnTo>
                        <a:pt x="580" y="1695"/>
                      </a:lnTo>
                      <a:lnTo>
                        <a:pt x="650" y="1718"/>
                      </a:lnTo>
                      <a:lnTo>
                        <a:pt x="723" y="1733"/>
                      </a:lnTo>
                      <a:lnTo>
                        <a:pt x="793" y="1741"/>
                      </a:lnTo>
                      <a:lnTo>
                        <a:pt x="861" y="1745"/>
                      </a:lnTo>
                      <a:lnTo>
                        <a:pt x="929" y="1741"/>
                      </a:lnTo>
                      <a:lnTo>
                        <a:pt x="994" y="1735"/>
                      </a:lnTo>
                      <a:lnTo>
                        <a:pt x="1055" y="1721"/>
                      </a:lnTo>
                      <a:lnTo>
                        <a:pt x="1113" y="1702"/>
                      </a:lnTo>
                      <a:lnTo>
                        <a:pt x="1164" y="1680"/>
                      </a:lnTo>
                      <a:lnTo>
                        <a:pt x="1210" y="1653"/>
                      </a:lnTo>
                      <a:lnTo>
                        <a:pt x="1251" y="1622"/>
                      </a:lnTo>
                      <a:lnTo>
                        <a:pt x="1283" y="1587"/>
                      </a:lnTo>
                      <a:lnTo>
                        <a:pt x="1310" y="1549"/>
                      </a:lnTo>
                      <a:lnTo>
                        <a:pt x="1329" y="1508"/>
                      </a:lnTo>
                      <a:lnTo>
                        <a:pt x="1339" y="1466"/>
                      </a:lnTo>
                      <a:lnTo>
                        <a:pt x="1344" y="1421"/>
                      </a:lnTo>
                      <a:lnTo>
                        <a:pt x="1341" y="1381"/>
                      </a:lnTo>
                      <a:lnTo>
                        <a:pt x="1331" y="1343"/>
                      </a:lnTo>
                      <a:lnTo>
                        <a:pt x="1316" y="1309"/>
                      </a:lnTo>
                      <a:lnTo>
                        <a:pt x="1292" y="1278"/>
                      </a:lnTo>
                      <a:lnTo>
                        <a:pt x="1263" y="1251"/>
                      </a:lnTo>
                      <a:lnTo>
                        <a:pt x="1207" y="1212"/>
                      </a:lnTo>
                      <a:lnTo>
                        <a:pt x="1142" y="1180"/>
                      </a:lnTo>
                      <a:lnTo>
                        <a:pt x="1070" y="1151"/>
                      </a:lnTo>
                      <a:lnTo>
                        <a:pt x="960" y="1115"/>
                      </a:lnTo>
                      <a:lnTo>
                        <a:pt x="856" y="1079"/>
                      </a:lnTo>
                      <a:lnTo>
                        <a:pt x="812" y="1060"/>
                      </a:lnTo>
                      <a:lnTo>
                        <a:pt x="779" y="1042"/>
                      </a:lnTo>
                      <a:lnTo>
                        <a:pt x="761" y="1023"/>
                      </a:lnTo>
                      <a:lnTo>
                        <a:pt x="756" y="1003"/>
                      </a:lnTo>
                      <a:lnTo>
                        <a:pt x="759" y="980"/>
                      </a:lnTo>
                      <a:lnTo>
                        <a:pt x="769" y="962"/>
                      </a:lnTo>
                      <a:lnTo>
                        <a:pt x="788" y="946"/>
                      </a:lnTo>
                      <a:lnTo>
                        <a:pt x="812" y="936"/>
                      </a:lnTo>
                      <a:lnTo>
                        <a:pt x="839" y="929"/>
                      </a:lnTo>
                      <a:lnTo>
                        <a:pt x="870" y="928"/>
                      </a:lnTo>
                      <a:lnTo>
                        <a:pt x="917" y="931"/>
                      </a:lnTo>
                      <a:lnTo>
                        <a:pt x="960" y="941"/>
                      </a:lnTo>
                      <a:lnTo>
                        <a:pt x="990" y="950"/>
                      </a:lnTo>
                      <a:lnTo>
                        <a:pt x="1028" y="963"/>
                      </a:lnTo>
                      <a:lnTo>
                        <a:pt x="1074" y="980"/>
                      </a:lnTo>
                      <a:lnTo>
                        <a:pt x="1108" y="992"/>
                      </a:lnTo>
                      <a:lnTo>
                        <a:pt x="1137" y="999"/>
                      </a:lnTo>
                      <a:lnTo>
                        <a:pt x="1159" y="1004"/>
                      </a:lnTo>
                      <a:lnTo>
                        <a:pt x="1174" y="1006"/>
                      </a:lnTo>
                      <a:lnTo>
                        <a:pt x="1212" y="1003"/>
                      </a:lnTo>
                      <a:lnTo>
                        <a:pt x="1244" y="991"/>
                      </a:lnTo>
                      <a:lnTo>
                        <a:pt x="1273" y="970"/>
                      </a:lnTo>
                      <a:lnTo>
                        <a:pt x="1295" y="945"/>
                      </a:lnTo>
                      <a:lnTo>
                        <a:pt x="1309" y="916"/>
                      </a:lnTo>
                      <a:lnTo>
                        <a:pt x="1312" y="887"/>
                      </a:lnTo>
                      <a:lnTo>
                        <a:pt x="1309" y="856"/>
                      </a:lnTo>
                      <a:lnTo>
                        <a:pt x="1295" y="827"/>
                      </a:lnTo>
                      <a:lnTo>
                        <a:pt x="1275" y="802"/>
                      </a:lnTo>
                      <a:lnTo>
                        <a:pt x="1246" y="778"/>
                      </a:lnTo>
                      <a:lnTo>
                        <a:pt x="1196" y="751"/>
                      </a:lnTo>
                      <a:lnTo>
                        <a:pt x="1142" y="728"/>
                      </a:lnTo>
                      <a:lnTo>
                        <a:pt x="1081" y="710"/>
                      </a:lnTo>
                      <a:lnTo>
                        <a:pt x="984" y="694"/>
                      </a:lnTo>
                      <a:lnTo>
                        <a:pt x="890" y="688"/>
                      </a:lnTo>
                      <a:close/>
                      <a:moveTo>
                        <a:pt x="1496" y="284"/>
                      </a:moveTo>
                      <a:lnTo>
                        <a:pt x="1464" y="286"/>
                      </a:lnTo>
                      <a:lnTo>
                        <a:pt x="1436" y="294"/>
                      </a:lnTo>
                      <a:lnTo>
                        <a:pt x="1411" y="308"/>
                      </a:lnTo>
                      <a:lnTo>
                        <a:pt x="1389" y="325"/>
                      </a:lnTo>
                      <a:lnTo>
                        <a:pt x="1372" y="349"/>
                      </a:lnTo>
                      <a:lnTo>
                        <a:pt x="1358" y="374"/>
                      </a:lnTo>
                      <a:lnTo>
                        <a:pt x="1351" y="403"/>
                      </a:lnTo>
                      <a:lnTo>
                        <a:pt x="1348" y="436"/>
                      </a:lnTo>
                      <a:lnTo>
                        <a:pt x="1348" y="1607"/>
                      </a:lnTo>
                      <a:lnTo>
                        <a:pt x="1351" y="1639"/>
                      </a:lnTo>
                      <a:lnTo>
                        <a:pt x="1358" y="1668"/>
                      </a:lnTo>
                      <a:lnTo>
                        <a:pt x="1372" y="1695"/>
                      </a:lnTo>
                      <a:lnTo>
                        <a:pt x="1389" y="1718"/>
                      </a:lnTo>
                      <a:lnTo>
                        <a:pt x="1411" y="1736"/>
                      </a:lnTo>
                      <a:lnTo>
                        <a:pt x="1436" y="1748"/>
                      </a:lnTo>
                      <a:lnTo>
                        <a:pt x="1464" y="1757"/>
                      </a:lnTo>
                      <a:lnTo>
                        <a:pt x="1496" y="1758"/>
                      </a:lnTo>
                      <a:lnTo>
                        <a:pt x="1535" y="1755"/>
                      </a:lnTo>
                      <a:lnTo>
                        <a:pt x="1571" y="1740"/>
                      </a:lnTo>
                      <a:lnTo>
                        <a:pt x="1593" y="1726"/>
                      </a:lnTo>
                      <a:lnTo>
                        <a:pt x="1610" y="1707"/>
                      </a:lnTo>
                      <a:lnTo>
                        <a:pt x="1624" y="1685"/>
                      </a:lnTo>
                      <a:lnTo>
                        <a:pt x="1635" y="1661"/>
                      </a:lnTo>
                      <a:lnTo>
                        <a:pt x="1641" y="1634"/>
                      </a:lnTo>
                      <a:lnTo>
                        <a:pt x="1644" y="1607"/>
                      </a:lnTo>
                      <a:lnTo>
                        <a:pt x="1646" y="1382"/>
                      </a:lnTo>
                      <a:lnTo>
                        <a:pt x="1743" y="1309"/>
                      </a:lnTo>
                      <a:lnTo>
                        <a:pt x="2008" y="1687"/>
                      </a:lnTo>
                      <a:lnTo>
                        <a:pt x="2034" y="1714"/>
                      </a:lnTo>
                      <a:lnTo>
                        <a:pt x="2057" y="1735"/>
                      </a:lnTo>
                      <a:lnTo>
                        <a:pt x="2080" y="1750"/>
                      </a:lnTo>
                      <a:lnTo>
                        <a:pt x="2114" y="1765"/>
                      </a:lnTo>
                      <a:lnTo>
                        <a:pt x="2149" y="1770"/>
                      </a:lnTo>
                      <a:lnTo>
                        <a:pt x="2187" y="1767"/>
                      </a:lnTo>
                      <a:lnTo>
                        <a:pt x="2219" y="1753"/>
                      </a:lnTo>
                      <a:lnTo>
                        <a:pt x="2248" y="1733"/>
                      </a:lnTo>
                      <a:lnTo>
                        <a:pt x="2270" y="1706"/>
                      </a:lnTo>
                      <a:lnTo>
                        <a:pt x="2284" y="1675"/>
                      </a:lnTo>
                      <a:lnTo>
                        <a:pt x="2289" y="1639"/>
                      </a:lnTo>
                      <a:lnTo>
                        <a:pt x="2286" y="1607"/>
                      </a:lnTo>
                      <a:lnTo>
                        <a:pt x="2272" y="1576"/>
                      </a:lnTo>
                      <a:lnTo>
                        <a:pt x="2252" y="1551"/>
                      </a:lnTo>
                      <a:lnTo>
                        <a:pt x="1959" y="1129"/>
                      </a:lnTo>
                      <a:lnTo>
                        <a:pt x="2139" y="912"/>
                      </a:lnTo>
                      <a:lnTo>
                        <a:pt x="2156" y="895"/>
                      </a:lnTo>
                      <a:lnTo>
                        <a:pt x="2172" y="878"/>
                      </a:lnTo>
                      <a:lnTo>
                        <a:pt x="2514" y="1789"/>
                      </a:lnTo>
                      <a:lnTo>
                        <a:pt x="2520" y="1813"/>
                      </a:lnTo>
                      <a:lnTo>
                        <a:pt x="2519" y="1835"/>
                      </a:lnTo>
                      <a:lnTo>
                        <a:pt x="2514" y="1852"/>
                      </a:lnTo>
                      <a:lnTo>
                        <a:pt x="2503" y="1866"/>
                      </a:lnTo>
                      <a:lnTo>
                        <a:pt x="2491" y="1878"/>
                      </a:lnTo>
                      <a:lnTo>
                        <a:pt x="2478" y="1886"/>
                      </a:lnTo>
                      <a:lnTo>
                        <a:pt x="2466" y="1893"/>
                      </a:lnTo>
                      <a:lnTo>
                        <a:pt x="2454" y="1898"/>
                      </a:lnTo>
                      <a:lnTo>
                        <a:pt x="2447" y="1900"/>
                      </a:lnTo>
                      <a:lnTo>
                        <a:pt x="2444" y="1901"/>
                      </a:lnTo>
                      <a:lnTo>
                        <a:pt x="2401" y="1896"/>
                      </a:lnTo>
                      <a:lnTo>
                        <a:pt x="2367" y="1898"/>
                      </a:lnTo>
                      <a:lnTo>
                        <a:pt x="2337" y="1903"/>
                      </a:lnTo>
                      <a:lnTo>
                        <a:pt x="2313" y="1912"/>
                      </a:lnTo>
                      <a:lnTo>
                        <a:pt x="2294" y="1922"/>
                      </a:lnTo>
                      <a:lnTo>
                        <a:pt x="2280" y="1936"/>
                      </a:lnTo>
                      <a:lnTo>
                        <a:pt x="2269" y="1949"/>
                      </a:lnTo>
                      <a:lnTo>
                        <a:pt x="2262" y="1964"/>
                      </a:lnTo>
                      <a:lnTo>
                        <a:pt x="2257" y="1980"/>
                      </a:lnTo>
                      <a:lnTo>
                        <a:pt x="2253" y="1993"/>
                      </a:lnTo>
                      <a:lnTo>
                        <a:pt x="2253" y="2005"/>
                      </a:lnTo>
                      <a:lnTo>
                        <a:pt x="2253" y="2016"/>
                      </a:lnTo>
                      <a:lnTo>
                        <a:pt x="2253" y="2021"/>
                      </a:lnTo>
                      <a:lnTo>
                        <a:pt x="2253" y="2024"/>
                      </a:lnTo>
                      <a:lnTo>
                        <a:pt x="2257" y="2056"/>
                      </a:lnTo>
                      <a:lnTo>
                        <a:pt x="2265" y="2084"/>
                      </a:lnTo>
                      <a:lnTo>
                        <a:pt x="2279" y="2104"/>
                      </a:lnTo>
                      <a:lnTo>
                        <a:pt x="2296" y="2123"/>
                      </a:lnTo>
                      <a:lnTo>
                        <a:pt x="2314" y="2135"/>
                      </a:lnTo>
                      <a:lnTo>
                        <a:pt x="2337" y="2145"/>
                      </a:lnTo>
                      <a:lnTo>
                        <a:pt x="2357" y="2152"/>
                      </a:lnTo>
                      <a:lnTo>
                        <a:pt x="2379" y="2155"/>
                      </a:lnTo>
                      <a:lnTo>
                        <a:pt x="2398" y="2157"/>
                      </a:lnTo>
                      <a:lnTo>
                        <a:pt x="2415" y="2159"/>
                      </a:lnTo>
                      <a:lnTo>
                        <a:pt x="2428" y="2157"/>
                      </a:lnTo>
                      <a:lnTo>
                        <a:pt x="2437" y="2157"/>
                      </a:lnTo>
                      <a:lnTo>
                        <a:pt x="2440" y="2157"/>
                      </a:lnTo>
                      <a:lnTo>
                        <a:pt x="2490" y="2152"/>
                      </a:lnTo>
                      <a:lnTo>
                        <a:pt x="2532" y="2142"/>
                      </a:lnTo>
                      <a:lnTo>
                        <a:pt x="2568" y="2128"/>
                      </a:lnTo>
                      <a:lnTo>
                        <a:pt x="2600" y="2113"/>
                      </a:lnTo>
                      <a:lnTo>
                        <a:pt x="2628" y="2094"/>
                      </a:lnTo>
                      <a:lnTo>
                        <a:pt x="2650" y="2075"/>
                      </a:lnTo>
                      <a:lnTo>
                        <a:pt x="2668" y="2055"/>
                      </a:lnTo>
                      <a:lnTo>
                        <a:pt x="2682" y="2036"/>
                      </a:lnTo>
                      <a:lnTo>
                        <a:pt x="2694" y="2017"/>
                      </a:lnTo>
                      <a:lnTo>
                        <a:pt x="2702" y="2002"/>
                      </a:lnTo>
                      <a:lnTo>
                        <a:pt x="2708" y="1990"/>
                      </a:lnTo>
                      <a:lnTo>
                        <a:pt x="2709" y="1983"/>
                      </a:lnTo>
                      <a:lnTo>
                        <a:pt x="2711" y="1980"/>
                      </a:lnTo>
                      <a:lnTo>
                        <a:pt x="3094" y="960"/>
                      </a:lnTo>
                      <a:lnTo>
                        <a:pt x="3094" y="1999"/>
                      </a:lnTo>
                      <a:lnTo>
                        <a:pt x="3096" y="2033"/>
                      </a:lnTo>
                      <a:lnTo>
                        <a:pt x="3104" y="2062"/>
                      </a:lnTo>
                      <a:lnTo>
                        <a:pt x="3116" y="2089"/>
                      </a:lnTo>
                      <a:lnTo>
                        <a:pt x="3135" y="2113"/>
                      </a:lnTo>
                      <a:lnTo>
                        <a:pt x="3155" y="2131"/>
                      </a:lnTo>
                      <a:lnTo>
                        <a:pt x="3181" y="2145"/>
                      </a:lnTo>
                      <a:lnTo>
                        <a:pt x="3208" y="2153"/>
                      </a:lnTo>
                      <a:lnTo>
                        <a:pt x="3239" y="2155"/>
                      </a:lnTo>
                      <a:lnTo>
                        <a:pt x="3269" y="2153"/>
                      </a:lnTo>
                      <a:lnTo>
                        <a:pt x="3296" y="2145"/>
                      </a:lnTo>
                      <a:lnTo>
                        <a:pt x="3322" y="2131"/>
                      </a:lnTo>
                      <a:lnTo>
                        <a:pt x="3344" y="2113"/>
                      </a:lnTo>
                      <a:lnTo>
                        <a:pt x="3361" y="2089"/>
                      </a:lnTo>
                      <a:lnTo>
                        <a:pt x="3375" y="2063"/>
                      </a:lnTo>
                      <a:lnTo>
                        <a:pt x="3382" y="2033"/>
                      </a:lnTo>
                      <a:lnTo>
                        <a:pt x="3385" y="1999"/>
                      </a:lnTo>
                      <a:lnTo>
                        <a:pt x="3385" y="1655"/>
                      </a:lnTo>
                      <a:lnTo>
                        <a:pt x="3424" y="1684"/>
                      </a:lnTo>
                      <a:lnTo>
                        <a:pt x="3467" y="1709"/>
                      </a:lnTo>
                      <a:lnTo>
                        <a:pt x="3513" y="1728"/>
                      </a:lnTo>
                      <a:lnTo>
                        <a:pt x="3581" y="1747"/>
                      </a:lnTo>
                      <a:lnTo>
                        <a:pt x="3650" y="1753"/>
                      </a:lnTo>
                      <a:lnTo>
                        <a:pt x="3718" y="1748"/>
                      </a:lnTo>
                      <a:lnTo>
                        <a:pt x="3783" y="1735"/>
                      </a:lnTo>
                      <a:lnTo>
                        <a:pt x="3843" y="1711"/>
                      </a:lnTo>
                      <a:lnTo>
                        <a:pt x="3901" y="1677"/>
                      </a:lnTo>
                      <a:lnTo>
                        <a:pt x="3953" y="1636"/>
                      </a:lnTo>
                      <a:lnTo>
                        <a:pt x="3998" y="1590"/>
                      </a:lnTo>
                      <a:lnTo>
                        <a:pt x="4038" y="1537"/>
                      </a:lnTo>
                      <a:lnTo>
                        <a:pt x="4071" y="1479"/>
                      </a:lnTo>
                      <a:lnTo>
                        <a:pt x="4100" y="1408"/>
                      </a:lnTo>
                      <a:lnTo>
                        <a:pt x="4118" y="1335"/>
                      </a:lnTo>
                      <a:lnTo>
                        <a:pt x="4130" y="1381"/>
                      </a:lnTo>
                      <a:lnTo>
                        <a:pt x="4146" y="1425"/>
                      </a:lnTo>
                      <a:lnTo>
                        <a:pt x="4175" y="1488"/>
                      </a:lnTo>
                      <a:lnTo>
                        <a:pt x="4212" y="1546"/>
                      </a:lnTo>
                      <a:lnTo>
                        <a:pt x="4256" y="1598"/>
                      </a:lnTo>
                      <a:lnTo>
                        <a:pt x="4295" y="1634"/>
                      </a:lnTo>
                      <a:lnTo>
                        <a:pt x="4336" y="1665"/>
                      </a:lnTo>
                      <a:lnTo>
                        <a:pt x="4382" y="1690"/>
                      </a:lnTo>
                      <a:lnTo>
                        <a:pt x="4430" y="1713"/>
                      </a:lnTo>
                      <a:lnTo>
                        <a:pt x="4500" y="1735"/>
                      </a:lnTo>
                      <a:lnTo>
                        <a:pt x="4573" y="1748"/>
                      </a:lnTo>
                      <a:lnTo>
                        <a:pt x="4651" y="1753"/>
                      </a:lnTo>
                      <a:lnTo>
                        <a:pt x="4723" y="1750"/>
                      </a:lnTo>
                      <a:lnTo>
                        <a:pt x="4794" y="1738"/>
                      </a:lnTo>
                      <a:lnTo>
                        <a:pt x="4869" y="1719"/>
                      </a:lnTo>
                      <a:lnTo>
                        <a:pt x="4939" y="1694"/>
                      </a:lnTo>
                      <a:lnTo>
                        <a:pt x="5000" y="1663"/>
                      </a:lnTo>
                      <a:lnTo>
                        <a:pt x="5053" y="1629"/>
                      </a:lnTo>
                      <a:lnTo>
                        <a:pt x="5085" y="1602"/>
                      </a:lnTo>
                      <a:lnTo>
                        <a:pt x="5109" y="1573"/>
                      </a:lnTo>
                      <a:lnTo>
                        <a:pt x="5122" y="1544"/>
                      </a:lnTo>
                      <a:lnTo>
                        <a:pt x="5126" y="1515"/>
                      </a:lnTo>
                      <a:lnTo>
                        <a:pt x="5122" y="1484"/>
                      </a:lnTo>
                      <a:lnTo>
                        <a:pt x="5109" y="1455"/>
                      </a:lnTo>
                      <a:lnTo>
                        <a:pt x="5090" y="1432"/>
                      </a:lnTo>
                      <a:lnTo>
                        <a:pt x="5065" y="1411"/>
                      </a:lnTo>
                      <a:lnTo>
                        <a:pt x="5036" y="1398"/>
                      </a:lnTo>
                      <a:lnTo>
                        <a:pt x="5007" y="1392"/>
                      </a:lnTo>
                      <a:lnTo>
                        <a:pt x="4988" y="1396"/>
                      </a:lnTo>
                      <a:lnTo>
                        <a:pt x="4964" y="1403"/>
                      </a:lnTo>
                      <a:lnTo>
                        <a:pt x="4935" y="1415"/>
                      </a:lnTo>
                      <a:lnTo>
                        <a:pt x="4901" y="1432"/>
                      </a:lnTo>
                      <a:lnTo>
                        <a:pt x="4855" y="1455"/>
                      </a:lnTo>
                      <a:lnTo>
                        <a:pt x="4818" y="1474"/>
                      </a:lnTo>
                      <a:lnTo>
                        <a:pt x="4786" y="1488"/>
                      </a:lnTo>
                      <a:lnTo>
                        <a:pt x="4755" y="1498"/>
                      </a:lnTo>
                      <a:lnTo>
                        <a:pt x="4719" y="1503"/>
                      </a:lnTo>
                      <a:lnTo>
                        <a:pt x="4678" y="1505"/>
                      </a:lnTo>
                      <a:lnTo>
                        <a:pt x="4626" y="1501"/>
                      </a:lnTo>
                      <a:lnTo>
                        <a:pt x="4578" y="1493"/>
                      </a:lnTo>
                      <a:lnTo>
                        <a:pt x="4534" y="1478"/>
                      </a:lnTo>
                      <a:lnTo>
                        <a:pt x="4495" y="1455"/>
                      </a:lnTo>
                      <a:lnTo>
                        <a:pt x="4466" y="1433"/>
                      </a:lnTo>
                      <a:lnTo>
                        <a:pt x="4443" y="1406"/>
                      </a:lnTo>
                      <a:lnTo>
                        <a:pt x="4425" y="1375"/>
                      </a:lnTo>
                      <a:lnTo>
                        <a:pt x="4411" y="1341"/>
                      </a:lnTo>
                      <a:lnTo>
                        <a:pt x="4404" y="1304"/>
                      </a:lnTo>
                      <a:lnTo>
                        <a:pt x="5022" y="1304"/>
                      </a:lnTo>
                      <a:lnTo>
                        <a:pt x="5056" y="1302"/>
                      </a:lnTo>
                      <a:lnTo>
                        <a:pt x="5085" y="1294"/>
                      </a:lnTo>
                      <a:lnTo>
                        <a:pt x="5109" y="1280"/>
                      </a:lnTo>
                      <a:lnTo>
                        <a:pt x="5126" y="1263"/>
                      </a:lnTo>
                      <a:lnTo>
                        <a:pt x="5139" y="1239"/>
                      </a:lnTo>
                      <a:lnTo>
                        <a:pt x="5148" y="1212"/>
                      </a:lnTo>
                      <a:lnTo>
                        <a:pt x="5150" y="1178"/>
                      </a:lnTo>
                      <a:lnTo>
                        <a:pt x="5146" y="1118"/>
                      </a:lnTo>
                      <a:lnTo>
                        <a:pt x="5133" y="1059"/>
                      </a:lnTo>
                      <a:lnTo>
                        <a:pt x="5112" y="997"/>
                      </a:lnTo>
                      <a:lnTo>
                        <a:pt x="5083" y="940"/>
                      </a:lnTo>
                      <a:lnTo>
                        <a:pt x="5048" y="885"/>
                      </a:lnTo>
                      <a:lnTo>
                        <a:pt x="5005" y="832"/>
                      </a:lnTo>
                      <a:lnTo>
                        <a:pt x="4957" y="786"/>
                      </a:lnTo>
                      <a:lnTo>
                        <a:pt x="4901" y="745"/>
                      </a:lnTo>
                      <a:lnTo>
                        <a:pt x="4840" y="713"/>
                      </a:lnTo>
                      <a:lnTo>
                        <a:pt x="4789" y="693"/>
                      </a:lnTo>
                      <a:lnTo>
                        <a:pt x="4738" y="679"/>
                      </a:lnTo>
                      <a:lnTo>
                        <a:pt x="4683" y="671"/>
                      </a:lnTo>
                      <a:lnTo>
                        <a:pt x="4627" y="667"/>
                      </a:lnTo>
                      <a:lnTo>
                        <a:pt x="4556" y="672"/>
                      </a:lnTo>
                      <a:lnTo>
                        <a:pt x="4486" y="688"/>
                      </a:lnTo>
                      <a:lnTo>
                        <a:pt x="4420" y="711"/>
                      </a:lnTo>
                      <a:lnTo>
                        <a:pt x="4358" y="745"/>
                      </a:lnTo>
                      <a:lnTo>
                        <a:pt x="4302" y="785"/>
                      </a:lnTo>
                      <a:lnTo>
                        <a:pt x="4253" y="832"/>
                      </a:lnTo>
                      <a:lnTo>
                        <a:pt x="4210" y="885"/>
                      </a:lnTo>
                      <a:lnTo>
                        <a:pt x="4175" y="943"/>
                      </a:lnTo>
                      <a:lnTo>
                        <a:pt x="4144" y="1008"/>
                      </a:lnTo>
                      <a:lnTo>
                        <a:pt x="4130" y="1052"/>
                      </a:lnTo>
                      <a:lnTo>
                        <a:pt x="4118" y="1096"/>
                      </a:lnTo>
                      <a:lnTo>
                        <a:pt x="4101" y="1023"/>
                      </a:lnTo>
                      <a:lnTo>
                        <a:pt x="4076" y="953"/>
                      </a:lnTo>
                      <a:lnTo>
                        <a:pt x="4045" y="892"/>
                      </a:lnTo>
                      <a:lnTo>
                        <a:pt x="4009" y="837"/>
                      </a:lnTo>
                      <a:lnTo>
                        <a:pt x="3965" y="788"/>
                      </a:lnTo>
                      <a:lnTo>
                        <a:pt x="3916" y="745"/>
                      </a:lnTo>
                      <a:lnTo>
                        <a:pt x="3872" y="718"/>
                      </a:lnTo>
                      <a:lnTo>
                        <a:pt x="3824" y="696"/>
                      </a:lnTo>
                      <a:lnTo>
                        <a:pt x="3773" y="679"/>
                      </a:lnTo>
                      <a:lnTo>
                        <a:pt x="3718" y="671"/>
                      </a:lnTo>
                      <a:lnTo>
                        <a:pt x="3661" y="667"/>
                      </a:lnTo>
                      <a:lnTo>
                        <a:pt x="3604" y="671"/>
                      </a:lnTo>
                      <a:lnTo>
                        <a:pt x="3552" y="682"/>
                      </a:lnTo>
                      <a:lnTo>
                        <a:pt x="3501" y="699"/>
                      </a:lnTo>
                      <a:lnTo>
                        <a:pt x="3465" y="718"/>
                      </a:lnTo>
                      <a:lnTo>
                        <a:pt x="3434" y="740"/>
                      </a:lnTo>
                      <a:lnTo>
                        <a:pt x="3407" y="766"/>
                      </a:lnTo>
                      <a:lnTo>
                        <a:pt x="3385" y="795"/>
                      </a:lnTo>
                      <a:lnTo>
                        <a:pt x="3373" y="759"/>
                      </a:lnTo>
                      <a:lnTo>
                        <a:pt x="3356" y="730"/>
                      </a:lnTo>
                      <a:lnTo>
                        <a:pt x="3334" y="708"/>
                      </a:lnTo>
                      <a:lnTo>
                        <a:pt x="3307" y="691"/>
                      </a:lnTo>
                      <a:lnTo>
                        <a:pt x="3274" y="682"/>
                      </a:lnTo>
                      <a:lnTo>
                        <a:pt x="3239" y="679"/>
                      </a:lnTo>
                      <a:lnTo>
                        <a:pt x="3208" y="681"/>
                      </a:lnTo>
                      <a:lnTo>
                        <a:pt x="3181" y="689"/>
                      </a:lnTo>
                      <a:lnTo>
                        <a:pt x="3155" y="703"/>
                      </a:lnTo>
                      <a:lnTo>
                        <a:pt x="3133" y="722"/>
                      </a:lnTo>
                      <a:lnTo>
                        <a:pt x="3128" y="727"/>
                      </a:lnTo>
                      <a:lnTo>
                        <a:pt x="3116" y="710"/>
                      </a:lnTo>
                      <a:lnTo>
                        <a:pt x="3099" y="694"/>
                      </a:lnTo>
                      <a:lnTo>
                        <a:pt x="3070" y="674"/>
                      </a:lnTo>
                      <a:lnTo>
                        <a:pt x="3038" y="662"/>
                      </a:lnTo>
                      <a:lnTo>
                        <a:pt x="3005" y="659"/>
                      </a:lnTo>
                      <a:lnTo>
                        <a:pt x="2971" y="662"/>
                      </a:lnTo>
                      <a:lnTo>
                        <a:pt x="2941" y="671"/>
                      </a:lnTo>
                      <a:lnTo>
                        <a:pt x="2915" y="686"/>
                      </a:lnTo>
                      <a:lnTo>
                        <a:pt x="2891" y="706"/>
                      </a:lnTo>
                      <a:lnTo>
                        <a:pt x="2873" y="732"/>
                      </a:lnTo>
                      <a:lnTo>
                        <a:pt x="2857" y="762"/>
                      </a:lnTo>
                      <a:lnTo>
                        <a:pt x="2675" y="1450"/>
                      </a:lnTo>
                      <a:lnTo>
                        <a:pt x="2439" y="762"/>
                      </a:lnTo>
                      <a:lnTo>
                        <a:pt x="2423" y="732"/>
                      </a:lnTo>
                      <a:lnTo>
                        <a:pt x="2405" y="706"/>
                      </a:lnTo>
                      <a:lnTo>
                        <a:pt x="2381" y="686"/>
                      </a:lnTo>
                      <a:lnTo>
                        <a:pt x="2354" y="671"/>
                      </a:lnTo>
                      <a:lnTo>
                        <a:pt x="2323" y="662"/>
                      </a:lnTo>
                      <a:lnTo>
                        <a:pt x="2291" y="659"/>
                      </a:lnTo>
                      <a:lnTo>
                        <a:pt x="2257" y="662"/>
                      </a:lnTo>
                      <a:lnTo>
                        <a:pt x="2226" y="674"/>
                      </a:lnTo>
                      <a:lnTo>
                        <a:pt x="2195" y="694"/>
                      </a:lnTo>
                      <a:lnTo>
                        <a:pt x="2180" y="710"/>
                      </a:lnTo>
                      <a:lnTo>
                        <a:pt x="2168" y="727"/>
                      </a:lnTo>
                      <a:lnTo>
                        <a:pt x="2161" y="718"/>
                      </a:lnTo>
                      <a:lnTo>
                        <a:pt x="2134" y="698"/>
                      </a:lnTo>
                      <a:lnTo>
                        <a:pt x="2105" y="686"/>
                      </a:lnTo>
                      <a:lnTo>
                        <a:pt x="2071" y="681"/>
                      </a:lnTo>
                      <a:lnTo>
                        <a:pt x="2027" y="688"/>
                      </a:lnTo>
                      <a:lnTo>
                        <a:pt x="1983" y="706"/>
                      </a:lnTo>
                      <a:lnTo>
                        <a:pt x="1938" y="739"/>
                      </a:lnTo>
                      <a:lnTo>
                        <a:pt x="1644" y="1074"/>
                      </a:lnTo>
                      <a:lnTo>
                        <a:pt x="1644" y="436"/>
                      </a:lnTo>
                      <a:lnTo>
                        <a:pt x="1639" y="395"/>
                      </a:lnTo>
                      <a:lnTo>
                        <a:pt x="1624" y="357"/>
                      </a:lnTo>
                      <a:lnTo>
                        <a:pt x="1610" y="335"/>
                      </a:lnTo>
                      <a:lnTo>
                        <a:pt x="1593" y="318"/>
                      </a:lnTo>
                      <a:lnTo>
                        <a:pt x="1572" y="303"/>
                      </a:lnTo>
                      <a:lnTo>
                        <a:pt x="1549" y="293"/>
                      </a:lnTo>
                      <a:lnTo>
                        <a:pt x="1523" y="286"/>
                      </a:lnTo>
                      <a:lnTo>
                        <a:pt x="1496" y="284"/>
                      </a:lnTo>
                      <a:close/>
                      <a:moveTo>
                        <a:pt x="1475" y="0"/>
                      </a:moveTo>
                      <a:lnTo>
                        <a:pt x="1537" y="5"/>
                      </a:lnTo>
                      <a:lnTo>
                        <a:pt x="1596" y="18"/>
                      </a:lnTo>
                      <a:lnTo>
                        <a:pt x="1651" y="42"/>
                      </a:lnTo>
                      <a:lnTo>
                        <a:pt x="1702" y="73"/>
                      </a:lnTo>
                      <a:lnTo>
                        <a:pt x="1748" y="110"/>
                      </a:lnTo>
                      <a:lnTo>
                        <a:pt x="1787" y="153"/>
                      </a:lnTo>
                      <a:lnTo>
                        <a:pt x="1819" y="202"/>
                      </a:lnTo>
                      <a:lnTo>
                        <a:pt x="1843" y="257"/>
                      </a:lnTo>
                      <a:lnTo>
                        <a:pt x="1860" y="315"/>
                      </a:lnTo>
                      <a:lnTo>
                        <a:pt x="1926" y="303"/>
                      </a:lnTo>
                      <a:lnTo>
                        <a:pt x="1995" y="296"/>
                      </a:lnTo>
                      <a:lnTo>
                        <a:pt x="2064" y="293"/>
                      </a:lnTo>
                      <a:lnTo>
                        <a:pt x="2160" y="298"/>
                      </a:lnTo>
                      <a:lnTo>
                        <a:pt x="2250" y="311"/>
                      </a:lnTo>
                      <a:lnTo>
                        <a:pt x="2338" y="333"/>
                      </a:lnTo>
                      <a:lnTo>
                        <a:pt x="2423" y="364"/>
                      </a:lnTo>
                      <a:lnTo>
                        <a:pt x="2505" y="402"/>
                      </a:lnTo>
                      <a:lnTo>
                        <a:pt x="2582" y="446"/>
                      </a:lnTo>
                      <a:lnTo>
                        <a:pt x="2634" y="388"/>
                      </a:lnTo>
                      <a:lnTo>
                        <a:pt x="2692" y="335"/>
                      </a:lnTo>
                      <a:lnTo>
                        <a:pt x="2757" y="289"/>
                      </a:lnTo>
                      <a:lnTo>
                        <a:pt x="2825" y="250"/>
                      </a:lnTo>
                      <a:lnTo>
                        <a:pt x="2898" y="219"/>
                      </a:lnTo>
                      <a:lnTo>
                        <a:pt x="2976" y="196"/>
                      </a:lnTo>
                      <a:lnTo>
                        <a:pt x="3056" y="182"/>
                      </a:lnTo>
                      <a:lnTo>
                        <a:pt x="3140" y="177"/>
                      </a:lnTo>
                      <a:lnTo>
                        <a:pt x="3227" y="182"/>
                      </a:lnTo>
                      <a:lnTo>
                        <a:pt x="3310" y="197"/>
                      </a:lnTo>
                      <a:lnTo>
                        <a:pt x="3390" y="221"/>
                      </a:lnTo>
                      <a:lnTo>
                        <a:pt x="3465" y="255"/>
                      </a:lnTo>
                      <a:lnTo>
                        <a:pt x="3535" y="296"/>
                      </a:lnTo>
                      <a:lnTo>
                        <a:pt x="3599" y="344"/>
                      </a:lnTo>
                      <a:lnTo>
                        <a:pt x="3659" y="400"/>
                      </a:lnTo>
                      <a:lnTo>
                        <a:pt x="3712" y="461"/>
                      </a:lnTo>
                      <a:lnTo>
                        <a:pt x="3758" y="529"/>
                      </a:lnTo>
                      <a:lnTo>
                        <a:pt x="3807" y="509"/>
                      </a:lnTo>
                      <a:lnTo>
                        <a:pt x="3860" y="495"/>
                      </a:lnTo>
                      <a:lnTo>
                        <a:pt x="3916" y="490"/>
                      </a:lnTo>
                      <a:lnTo>
                        <a:pt x="3975" y="495"/>
                      </a:lnTo>
                      <a:lnTo>
                        <a:pt x="4033" y="510"/>
                      </a:lnTo>
                      <a:lnTo>
                        <a:pt x="4086" y="536"/>
                      </a:lnTo>
                      <a:lnTo>
                        <a:pt x="4134" y="567"/>
                      </a:lnTo>
                      <a:lnTo>
                        <a:pt x="4203" y="524"/>
                      </a:lnTo>
                      <a:lnTo>
                        <a:pt x="4277" y="487"/>
                      </a:lnTo>
                      <a:lnTo>
                        <a:pt x="4355" y="456"/>
                      </a:lnTo>
                      <a:lnTo>
                        <a:pt x="4437" y="434"/>
                      </a:lnTo>
                      <a:lnTo>
                        <a:pt x="4520" y="420"/>
                      </a:lnTo>
                      <a:lnTo>
                        <a:pt x="4609" y="417"/>
                      </a:lnTo>
                      <a:lnTo>
                        <a:pt x="4694" y="420"/>
                      </a:lnTo>
                      <a:lnTo>
                        <a:pt x="4775" y="434"/>
                      </a:lnTo>
                      <a:lnTo>
                        <a:pt x="4855" y="454"/>
                      </a:lnTo>
                      <a:lnTo>
                        <a:pt x="4932" y="483"/>
                      </a:lnTo>
                      <a:lnTo>
                        <a:pt x="5003" y="519"/>
                      </a:lnTo>
                      <a:lnTo>
                        <a:pt x="5071" y="562"/>
                      </a:lnTo>
                      <a:lnTo>
                        <a:pt x="5109" y="531"/>
                      </a:lnTo>
                      <a:lnTo>
                        <a:pt x="5150" y="505"/>
                      </a:lnTo>
                      <a:lnTo>
                        <a:pt x="5196" y="487"/>
                      </a:lnTo>
                      <a:lnTo>
                        <a:pt x="5243" y="476"/>
                      </a:lnTo>
                      <a:lnTo>
                        <a:pt x="5294" y="471"/>
                      </a:lnTo>
                      <a:lnTo>
                        <a:pt x="5352" y="476"/>
                      </a:lnTo>
                      <a:lnTo>
                        <a:pt x="5407" y="492"/>
                      </a:lnTo>
                      <a:lnTo>
                        <a:pt x="5456" y="516"/>
                      </a:lnTo>
                      <a:lnTo>
                        <a:pt x="5500" y="548"/>
                      </a:lnTo>
                      <a:lnTo>
                        <a:pt x="5539" y="587"/>
                      </a:lnTo>
                      <a:lnTo>
                        <a:pt x="5572" y="631"/>
                      </a:lnTo>
                      <a:lnTo>
                        <a:pt x="5596" y="681"/>
                      </a:lnTo>
                      <a:lnTo>
                        <a:pt x="5611" y="735"/>
                      </a:lnTo>
                      <a:lnTo>
                        <a:pt x="5616" y="793"/>
                      </a:lnTo>
                      <a:lnTo>
                        <a:pt x="5611" y="849"/>
                      </a:lnTo>
                      <a:lnTo>
                        <a:pt x="5596" y="904"/>
                      </a:lnTo>
                      <a:lnTo>
                        <a:pt x="5573" y="951"/>
                      </a:lnTo>
                      <a:lnTo>
                        <a:pt x="5543" y="996"/>
                      </a:lnTo>
                      <a:lnTo>
                        <a:pt x="5505" y="1035"/>
                      </a:lnTo>
                      <a:lnTo>
                        <a:pt x="5463" y="1067"/>
                      </a:lnTo>
                      <a:lnTo>
                        <a:pt x="5415" y="1091"/>
                      </a:lnTo>
                      <a:lnTo>
                        <a:pt x="5425" y="1163"/>
                      </a:lnTo>
                      <a:lnTo>
                        <a:pt x="5429" y="1237"/>
                      </a:lnTo>
                      <a:lnTo>
                        <a:pt x="5424" y="1326"/>
                      </a:lnTo>
                      <a:lnTo>
                        <a:pt x="5408" y="1413"/>
                      </a:lnTo>
                      <a:lnTo>
                        <a:pt x="5386" y="1496"/>
                      </a:lnTo>
                      <a:lnTo>
                        <a:pt x="5356" y="1576"/>
                      </a:lnTo>
                      <a:lnTo>
                        <a:pt x="5316" y="1651"/>
                      </a:lnTo>
                      <a:lnTo>
                        <a:pt x="5271" y="1721"/>
                      </a:lnTo>
                      <a:lnTo>
                        <a:pt x="5216" y="1787"/>
                      </a:lnTo>
                      <a:lnTo>
                        <a:pt x="5157" y="1845"/>
                      </a:lnTo>
                      <a:lnTo>
                        <a:pt x="5092" y="1900"/>
                      </a:lnTo>
                      <a:lnTo>
                        <a:pt x="5022" y="1946"/>
                      </a:lnTo>
                      <a:lnTo>
                        <a:pt x="4947" y="1985"/>
                      </a:lnTo>
                      <a:lnTo>
                        <a:pt x="4867" y="2016"/>
                      </a:lnTo>
                      <a:lnTo>
                        <a:pt x="4784" y="2039"/>
                      </a:lnTo>
                      <a:lnTo>
                        <a:pt x="4697" y="2053"/>
                      </a:lnTo>
                      <a:lnTo>
                        <a:pt x="4609" y="2058"/>
                      </a:lnTo>
                      <a:lnTo>
                        <a:pt x="4523" y="2053"/>
                      </a:lnTo>
                      <a:lnTo>
                        <a:pt x="4440" y="2041"/>
                      </a:lnTo>
                      <a:lnTo>
                        <a:pt x="4362" y="2019"/>
                      </a:lnTo>
                      <a:lnTo>
                        <a:pt x="4285" y="1992"/>
                      </a:lnTo>
                      <a:lnTo>
                        <a:pt x="4212" y="1956"/>
                      </a:lnTo>
                      <a:lnTo>
                        <a:pt x="4144" y="1913"/>
                      </a:lnTo>
                      <a:lnTo>
                        <a:pt x="4093" y="1961"/>
                      </a:lnTo>
                      <a:lnTo>
                        <a:pt x="4035" y="2002"/>
                      </a:lnTo>
                      <a:lnTo>
                        <a:pt x="3972" y="2034"/>
                      </a:lnTo>
                      <a:lnTo>
                        <a:pt x="3904" y="2058"/>
                      </a:lnTo>
                      <a:lnTo>
                        <a:pt x="3832" y="2073"/>
                      </a:lnTo>
                      <a:lnTo>
                        <a:pt x="3759" y="2079"/>
                      </a:lnTo>
                      <a:lnTo>
                        <a:pt x="3715" y="2077"/>
                      </a:lnTo>
                      <a:lnTo>
                        <a:pt x="3671" y="2072"/>
                      </a:lnTo>
                      <a:lnTo>
                        <a:pt x="3647" y="2131"/>
                      </a:lnTo>
                      <a:lnTo>
                        <a:pt x="3616" y="2188"/>
                      </a:lnTo>
                      <a:lnTo>
                        <a:pt x="3577" y="2239"/>
                      </a:lnTo>
                      <a:lnTo>
                        <a:pt x="3531" y="2285"/>
                      </a:lnTo>
                      <a:lnTo>
                        <a:pt x="3480" y="2322"/>
                      </a:lnTo>
                      <a:lnTo>
                        <a:pt x="3422" y="2353"/>
                      </a:lnTo>
                      <a:lnTo>
                        <a:pt x="3361" y="2377"/>
                      </a:lnTo>
                      <a:lnTo>
                        <a:pt x="3296" y="2390"/>
                      </a:lnTo>
                      <a:lnTo>
                        <a:pt x="3228" y="2395"/>
                      </a:lnTo>
                      <a:lnTo>
                        <a:pt x="3165" y="2392"/>
                      </a:lnTo>
                      <a:lnTo>
                        <a:pt x="3106" y="2378"/>
                      </a:lnTo>
                      <a:lnTo>
                        <a:pt x="3048" y="2359"/>
                      </a:lnTo>
                      <a:lnTo>
                        <a:pt x="2995" y="2332"/>
                      </a:lnTo>
                      <a:lnTo>
                        <a:pt x="2946" y="2298"/>
                      </a:lnTo>
                      <a:lnTo>
                        <a:pt x="2900" y="2259"/>
                      </a:lnTo>
                      <a:lnTo>
                        <a:pt x="2861" y="2215"/>
                      </a:lnTo>
                      <a:lnTo>
                        <a:pt x="2828" y="2274"/>
                      </a:lnTo>
                      <a:lnTo>
                        <a:pt x="2788" y="2327"/>
                      </a:lnTo>
                      <a:lnTo>
                        <a:pt x="2740" y="2375"/>
                      </a:lnTo>
                      <a:lnTo>
                        <a:pt x="2687" y="2416"/>
                      </a:lnTo>
                      <a:lnTo>
                        <a:pt x="2628" y="2450"/>
                      </a:lnTo>
                      <a:lnTo>
                        <a:pt x="2563" y="2474"/>
                      </a:lnTo>
                      <a:lnTo>
                        <a:pt x="2495" y="2489"/>
                      </a:lnTo>
                      <a:lnTo>
                        <a:pt x="2423" y="2494"/>
                      </a:lnTo>
                      <a:lnTo>
                        <a:pt x="2355" y="2491"/>
                      </a:lnTo>
                      <a:lnTo>
                        <a:pt x="2292" y="2477"/>
                      </a:lnTo>
                      <a:lnTo>
                        <a:pt x="2231" y="2455"/>
                      </a:lnTo>
                      <a:lnTo>
                        <a:pt x="2173" y="2426"/>
                      </a:lnTo>
                      <a:lnTo>
                        <a:pt x="2122" y="2388"/>
                      </a:lnTo>
                      <a:lnTo>
                        <a:pt x="2075" y="2346"/>
                      </a:lnTo>
                      <a:lnTo>
                        <a:pt x="2034" y="2296"/>
                      </a:lnTo>
                      <a:lnTo>
                        <a:pt x="2000" y="2244"/>
                      </a:lnTo>
                      <a:lnTo>
                        <a:pt x="1972" y="2186"/>
                      </a:lnTo>
                      <a:lnTo>
                        <a:pt x="1882" y="2172"/>
                      </a:lnTo>
                      <a:lnTo>
                        <a:pt x="1792" y="2150"/>
                      </a:lnTo>
                      <a:lnTo>
                        <a:pt x="1707" y="2119"/>
                      </a:lnTo>
                      <a:lnTo>
                        <a:pt x="1627" y="2082"/>
                      </a:lnTo>
                      <a:lnTo>
                        <a:pt x="1549" y="2036"/>
                      </a:lnTo>
                      <a:lnTo>
                        <a:pt x="1477" y="1985"/>
                      </a:lnTo>
                      <a:lnTo>
                        <a:pt x="1411" y="1927"/>
                      </a:lnTo>
                      <a:lnTo>
                        <a:pt x="1343" y="1966"/>
                      </a:lnTo>
                      <a:lnTo>
                        <a:pt x="1273" y="2000"/>
                      </a:lnTo>
                      <a:lnTo>
                        <a:pt x="1198" y="2026"/>
                      </a:lnTo>
                      <a:lnTo>
                        <a:pt x="1121" y="2046"/>
                      </a:lnTo>
                      <a:lnTo>
                        <a:pt x="1040" y="2058"/>
                      </a:lnTo>
                      <a:lnTo>
                        <a:pt x="958" y="2062"/>
                      </a:lnTo>
                      <a:lnTo>
                        <a:pt x="868" y="2056"/>
                      </a:lnTo>
                      <a:lnTo>
                        <a:pt x="781" y="2043"/>
                      </a:lnTo>
                      <a:lnTo>
                        <a:pt x="698" y="2019"/>
                      </a:lnTo>
                      <a:lnTo>
                        <a:pt x="618" y="1988"/>
                      </a:lnTo>
                      <a:lnTo>
                        <a:pt x="541" y="1949"/>
                      </a:lnTo>
                      <a:lnTo>
                        <a:pt x="470" y="1901"/>
                      </a:lnTo>
                      <a:lnTo>
                        <a:pt x="405" y="1849"/>
                      </a:lnTo>
                      <a:lnTo>
                        <a:pt x="345" y="1789"/>
                      </a:lnTo>
                      <a:lnTo>
                        <a:pt x="291" y="1723"/>
                      </a:lnTo>
                      <a:lnTo>
                        <a:pt x="245" y="1653"/>
                      </a:lnTo>
                      <a:lnTo>
                        <a:pt x="206" y="1576"/>
                      </a:lnTo>
                      <a:lnTo>
                        <a:pt x="174" y="1496"/>
                      </a:lnTo>
                      <a:lnTo>
                        <a:pt x="151" y="1413"/>
                      </a:lnTo>
                      <a:lnTo>
                        <a:pt x="136" y="1324"/>
                      </a:lnTo>
                      <a:lnTo>
                        <a:pt x="131" y="1236"/>
                      </a:lnTo>
                      <a:lnTo>
                        <a:pt x="134" y="1169"/>
                      </a:lnTo>
                      <a:lnTo>
                        <a:pt x="95" y="1127"/>
                      </a:lnTo>
                      <a:lnTo>
                        <a:pt x="63" y="1079"/>
                      </a:lnTo>
                      <a:lnTo>
                        <a:pt x="36" y="1028"/>
                      </a:lnTo>
                      <a:lnTo>
                        <a:pt x="17" y="974"/>
                      </a:lnTo>
                      <a:lnTo>
                        <a:pt x="3" y="914"/>
                      </a:lnTo>
                      <a:lnTo>
                        <a:pt x="0" y="854"/>
                      </a:lnTo>
                      <a:lnTo>
                        <a:pt x="5" y="790"/>
                      </a:lnTo>
                      <a:lnTo>
                        <a:pt x="19" y="727"/>
                      </a:lnTo>
                      <a:lnTo>
                        <a:pt x="41" y="669"/>
                      </a:lnTo>
                      <a:lnTo>
                        <a:pt x="70" y="616"/>
                      </a:lnTo>
                      <a:lnTo>
                        <a:pt x="107" y="567"/>
                      </a:lnTo>
                      <a:lnTo>
                        <a:pt x="150" y="524"/>
                      </a:lnTo>
                      <a:lnTo>
                        <a:pt x="199" y="487"/>
                      </a:lnTo>
                      <a:lnTo>
                        <a:pt x="252" y="458"/>
                      </a:lnTo>
                      <a:lnTo>
                        <a:pt x="311" y="436"/>
                      </a:lnTo>
                      <a:lnTo>
                        <a:pt x="373" y="422"/>
                      </a:lnTo>
                      <a:lnTo>
                        <a:pt x="437" y="417"/>
                      </a:lnTo>
                      <a:lnTo>
                        <a:pt x="494" y="420"/>
                      </a:lnTo>
                      <a:lnTo>
                        <a:pt x="546" y="430"/>
                      </a:lnTo>
                      <a:lnTo>
                        <a:pt x="597" y="447"/>
                      </a:lnTo>
                      <a:lnTo>
                        <a:pt x="645" y="470"/>
                      </a:lnTo>
                      <a:lnTo>
                        <a:pt x="720" y="444"/>
                      </a:lnTo>
                      <a:lnTo>
                        <a:pt x="796" y="424"/>
                      </a:lnTo>
                      <a:lnTo>
                        <a:pt x="876" y="412"/>
                      </a:lnTo>
                      <a:lnTo>
                        <a:pt x="958" y="408"/>
                      </a:lnTo>
                      <a:lnTo>
                        <a:pt x="1023" y="410"/>
                      </a:lnTo>
                      <a:lnTo>
                        <a:pt x="1086" y="419"/>
                      </a:lnTo>
                      <a:lnTo>
                        <a:pt x="1084" y="405"/>
                      </a:lnTo>
                      <a:lnTo>
                        <a:pt x="1084" y="391"/>
                      </a:lnTo>
                      <a:lnTo>
                        <a:pt x="1089" y="328"/>
                      </a:lnTo>
                      <a:lnTo>
                        <a:pt x="1104" y="269"/>
                      </a:lnTo>
                      <a:lnTo>
                        <a:pt x="1128" y="213"/>
                      </a:lnTo>
                      <a:lnTo>
                        <a:pt x="1159" y="160"/>
                      </a:lnTo>
                      <a:lnTo>
                        <a:pt x="1198" y="115"/>
                      </a:lnTo>
                      <a:lnTo>
                        <a:pt x="1244" y="76"/>
                      </a:lnTo>
                      <a:lnTo>
                        <a:pt x="1295" y="44"/>
                      </a:lnTo>
                      <a:lnTo>
                        <a:pt x="1351" y="20"/>
                      </a:lnTo>
                      <a:lnTo>
                        <a:pt x="1413" y="5"/>
                      </a:lnTo>
                      <a:lnTo>
                        <a:pt x="1475"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nvGrpSpPr>
          <p:cNvPr id="16" name="Group 15"/>
          <p:cNvGrpSpPr/>
          <p:nvPr/>
        </p:nvGrpSpPr>
        <p:grpSpPr>
          <a:xfrm>
            <a:off x="6080077" y="-2110350"/>
            <a:ext cx="1050877" cy="6241978"/>
            <a:chOff x="6080077" y="-2110350"/>
            <a:chExt cx="1050877" cy="6241978"/>
          </a:xfrm>
        </p:grpSpPr>
        <p:sp>
          <p:nvSpPr>
            <p:cNvPr id="202" name="Rectangle 201"/>
            <p:cNvSpPr/>
            <p:nvPr/>
          </p:nvSpPr>
          <p:spPr bwMode="auto">
            <a:xfrm>
              <a:off x="6080077" y="-2091074"/>
              <a:ext cx="1050877" cy="6222702"/>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82" name="Group 81"/>
            <p:cNvGrpSpPr/>
            <p:nvPr/>
          </p:nvGrpSpPr>
          <p:grpSpPr>
            <a:xfrm>
              <a:off x="6115050" y="3121065"/>
              <a:ext cx="988314" cy="987532"/>
              <a:chOff x="6115050" y="3121065"/>
              <a:chExt cx="988314" cy="987532"/>
            </a:xfrm>
          </p:grpSpPr>
          <p:sp>
            <p:nvSpPr>
              <p:cNvPr id="18" name="Rectangle 17"/>
              <p:cNvSpPr/>
              <p:nvPr/>
            </p:nvSpPr>
            <p:spPr bwMode="auto">
              <a:xfrm>
                <a:off x="6115050" y="3121065"/>
                <a:ext cx="988314" cy="987532"/>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81" name="Picture 8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62071" y="3273279"/>
                <a:ext cx="678178" cy="680036"/>
              </a:xfrm>
              <a:prstGeom prst="rect">
                <a:avLst/>
              </a:prstGeom>
            </p:spPr>
          </p:pic>
        </p:grpSp>
        <p:grpSp>
          <p:nvGrpSpPr>
            <p:cNvPr id="2" name="Group 1"/>
            <p:cNvGrpSpPr/>
            <p:nvPr/>
          </p:nvGrpSpPr>
          <p:grpSpPr>
            <a:xfrm>
              <a:off x="6112763" y="1027491"/>
              <a:ext cx="990983" cy="990037"/>
              <a:chOff x="9401555" y="1184386"/>
              <a:chExt cx="990983" cy="990037"/>
            </a:xfrm>
          </p:grpSpPr>
          <p:sp>
            <p:nvSpPr>
              <p:cNvPr id="137" name="Rectangle 136"/>
              <p:cNvSpPr/>
              <p:nvPr/>
            </p:nvSpPr>
            <p:spPr bwMode="auto">
              <a:xfrm>
                <a:off x="9401555" y="1184386"/>
                <a:ext cx="990983" cy="990037"/>
              </a:xfrm>
              <a:prstGeom prst="rect">
                <a:avLst/>
              </a:pr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38" name="Picture 13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57767" y="1334611"/>
                <a:ext cx="678178" cy="680036"/>
              </a:xfrm>
              <a:prstGeom prst="rect">
                <a:avLst/>
              </a:prstGeom>
            </p:spPr>
          </p:pic>
        </p:grpSp>
        <p:grpSp>
          <p:nvGrpSpPr>
            <p:cNvPr id="9" name="Group 8"/>
            <p:cNvGrpSpPr/>
            <p:nvPr/>
          </p:nvGrpSpPr>
          <p:grpSpPr>
            <a:xfrm>
              <a:off x="6115050" y="2071384"/>
              <a:ext cx="988314" cy="990599"/>
              <a:chOff x="3131058" y="2219658"/>
              <a:chExt cx="988314" cy="990599"/>
            </a:xfrm>
          </p:grpSpPr>
          <p:sp>
            <p:nvSpPr>
              <p:cNvPr id="140" name="Rectangle 139"/>
              <p:cNvSpPr/>
              <p:nvPr/>
            </p:nvSpPr>
            <p:spPr bwMode="auto">
              <a:xfrm>
                <a:off x="3131058" y="2219658"/>
                <a:ext cx="988314" cy="990599"/>
              </a:xfrm>
              <a:prstGeom prst="rect">
                <a:avLst/>
              </a:prstGeom>
              <a:solidFill>
                <a:srgbClr val="BA14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41" name="Picture 140"/>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3243072" y="2411212"/>
                <a:ext cx="762000" cy="617900"/>
              </a:xfrm>
              <a:prstGeom prst="rect">
                <a:avLst/>
              </a:prstGeom>
            </p:spPr>
          </p:pic>
        </p:grpSp>
        <p:grpSp>
          <p:nvGrpSpPr>
            <p:cNvPr id="143" name="Group 142"/>
            <p:cNvGrpSpPr/>
            <p:nvPr/>
          </p:nvGrpSpPr>
          <p:grpSpPr>
            <a:xfrm>
              <a:off x="6112763" y="-17410"/>
              <a:ext cx="990601" cy="990037"/>
              <a:chOff x="6112763" y="3112866"/>
              <a:chExt cx="990601" cy="990037"/>
            </a:xfrm>
          </p:grpSpPr>
          <p:sp>
            <p:nvSpPr>
              <p:cNvPr id="144" name="Rectangle 143"/>
              <p:cNvSpPr/>
              <p:nvPr/>
            </p:nvSpPr>
            <p:spPr bwMode="auto">
              <a:xfrm>
                <a:off x="6112763" y="3112866"/>
                <a:ext cx="990601" cy="990037"/>
              </a:xfrm>
              <a:prstGeom prst="rect">
                <a:avLst/>
              </a:pr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sp>
            <p:nvSpPr>
              <p:cNvPr id="145" name="Freeform 115"/>
              <p:cNvSpPr>
                <a:spLocks noEditPoints="1"/>
              </p:cNvSpPr>
              <p:nvPr/>
            </p:nvSpPr>
            <p:spPr bwMode="black">
              <a:xfrm>
                <a:off x="6324600" y="3342485"/>
                <a:ext cx="551470" cy="541624"/>
              </a:xfrm>
              <a:custGeom>
                <a:avLst/>
                <a:gdLst>
                  <a:gd name="T0" fmla="*/ 63 w 68"/>
                  <a:gd name="T1" fmla="*/ 12 h 66"/>
                  <a:gd name="T2" fmla="*/ 48 w 68"/>
                  <a:gd name="T3" fmla="*/ 1 h 66"/>
                  <a:gd name="T4" fmla="*/ 42 w 68"/>
                  <a:gd name="T5" fmla="*/ 0 h 66"/>
                  <a:gd name="T6" fmla="*/ 18 w 68"/>
                  <a:gd name="T7" fmla="*/ 19 h 66"/>
                  <a:gd name="T8" fmla="*/ 21 w 68"/>
                  <a:gd name="T9" fmla="*/ 37 h 66"/>
                  <a:gd name="T10" fmla="*/ 2 w 68"/>
                  <a:gd name="T11" fmla="*/ 56 h 66"/>
                  <a:gd name="T12" fmla="*/ 2 w 68"/>
                  <a:gd name="T13" fmla="*/ 65 h 66"/>
                  <a:gd name="T14" fmla="*/ 7 w 68"/>
                  <a:gd name="T15" fmla="*/ 66 h 66"/>
                  <a:gd name="T16" fmla="*/ 11 w 68"/>
                  <a:gd name="T17" fmla="*/ 65 h 66"/>
                  <a:gd name="T18" fmla="*/ 30 w 68"/>
                  <a:gd name="T19" fmla="*/ 46 h 66"/>
                  <a:gd name="T20" fmla="*/ 36 w 68"/>
                  <a:gd name="T21" fmla="*/ 49 h 66"/>
                  <a:gd name="T22" fmla="*/ 42 w 68"/>
                  <a:gd name="T23" fmla="*/ 50 h 66"/>
                  <a:gd name="T24" fmla="*/ 66 w 68"/>
                  <a:gd name="T25" fmla="*/ 31 h 66"/>
                  <a:gd name="T26" fmla="*/ 63 w 68"/>
                  <a:gd name="T27" fmla="*/ 12 h 66"/>
                  <a:gd name="T28" fmla="*/ 59 w 68"/>
                  <a:gd name="T29" fmla="*/ 29 h 66"/>
                  <a:gd name="T30" fmla="*/ 42 w 68"/>
                  <a:gd name="T31" fmla="*/ 42 h 66"/>
                  <a:gd name="T32" fmla="*/ 38 w 68"/>
                  <a:gd name="T33" fmla="*/ 42 h 66"/>
                  <a:gd name="T34" fmla="*/ 26 w 68"/>
                  <a:gd name="T35" fmla="*/ 21 h 66"/>
                  <a:gd name="T36" fmla="*/ 42 w 68"/>
                  <a:gd name="T37" fmla="*/ 8 h 66"/>
                  <a:gd name="T38" fmla="*/ 46 w 68"/>
                  <a:gd name="T39" fmla="*/ 8 h 66"/>
                  <a:gd name="T40" fmla="*/ 57 w 68"/>
                  <a:gd name="T41" fmla="*/ 16 h 66"/>
                  <a:gd name="T42" fmla="*/ 59 w 68"/>
                  <a:gd name="T43" fmla="*/ 29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66">
                    <a:moveTo>
                      <a:pt x="63" y="12"/>
                    </a:moveTo>
                    <a:cubicBezTo>
                      <a:pt x="60" y="6"/>
                      <a:pt x="55" y="2"/>
                      <a:pt x="48" y="1"/>
                    </a:cubicBezTo>
                    <a:cubicBezTo>
                      <a:pt x="46" y="0"/>
                      <a:pt x="44" y="0"/>
                      <a:pt x="42" y="0"/>
                    </a:cubicBezTo>
                    <a:cubicBezTo>
                      <a:pt x="31" y="0"/>
                      <a:pt x="21" y="8"/>
                      <a:pt x="18" y="19"/>
                    </a:cubicBezTo>
                    <a:cubicBezTo>
                      <a:pt x="17" y="25"/>
                      <a:pt x="18" y="32"/>
                      <a:pt x="21" y="37"/>
                    </a:cubicBezTo>
                    <a:cubicBezTo>
                      <a:pt x="2" y="56"/>
                      <a:pt x="2" y="56"/>
                      <a:pt x="2" y="56"/>
                    </a:cubicBezTo>
                    <a:cubicBezTo>
                      <a:pt x="0" y="58"/>
                      <a:pt x="0" y="62"/>
                      <a:pt x="2" y="65"/>
                    </a:cubicBezTo>
                    <a:cubicBezTo>
                      <a:pt x="4" y="66"/>
                      <a:pt x="5" y="66"/>
                      <a:pt x="7" y="66"/>
                    </a:cubicBezTo>
                    <a:cubicBezTo>
                      <a:pt x="8" y="66"/>
                      <a:pt x="10" y="66"/>
                      <a:pt x="11" y="65"/>
                    </a:cubicBezTo>
                    <a:cubicBezTo>
                      <a:pt x="30" y="46"/>
                      <a:pt x="30" y="46"/>
                      <a:pt x="30" y="46"/>
                    </a:cubicBezTo>
                    <a:cubicBezTo>
                      <a:pt x="32" y="47"/>
                      <a:pt x="34" y="48"/>
                      <a:pt x="36" y="49"/>
                    </a:cubicBezTo>
                    <a:cubicBezTo>
                      <a:pt x="38" y="49"/>
                      <a:pt x="40" y="50"/>
                      <a:pt x="42" y="50"/>
                    </a:cubicBezTo>
                    <a:cubicBezTo>
                      <a:pt x="54" y="50"/>
                      <a:pt x="64" y="42"/>
                      <a:pt x="66" y="31"/>
                    </a:cubicBezTo>
                    <a:cubicBezTo>
                      <a:pt x="68" y="24"/>
                      <a:pt x="67" y="18"/>
                      <a:pt x="63" y="12"/>
                    </a:cubicBezTo>
                    <a:close/>
                    <a:moveTo>
                      <a:pt x="59" y="29"/>
                    </a:moveTo>
                    <a:cubicBezTo>
                      <a:pt x="57" y="37"/>
                      <a:pt x="50" y="42"/>
                      <a:pt x="42" y="42"/>
                    </a:cubicBezTo>
                    <a:cubicBezTo>
                      <a:pt x="41" y="42"/>
                      <a:pt x="40" y="42"/>
                      <a:pt x="38" y="42"/>
                    </a:cubicBezTo>
                    <a:cubicBezTo>
                      <a:pt x="29" y="39"/>
                      <a:pt x="23" y="30"/>
                      <a:pt x="26" y="21"/>
                    </a:cubicBezTo>
                    <a:cubicBezTo>
                      <a:pt x="28" y="13"/>
                      <a:pt x="34" y="8"/>
                      <a:pt x="42" y="8"/>
                    </a:cubicBezTo>
                    <a:cubicBezTo>
                      <a:pt x="44" y="8"/>
                      <a:pt x="45" y="8"/>
                      <a:pt x="46" y="8"/>
                    </a:cubicBezTo>
                    <a:cubicBezTo>
                      <a:pt x="51" y="9"/>
                      <a:pt x="55" y="12"/>
                      <a:pt x="57" y="16"/>
                    </a:cubicBezTo>
                    <a:cubicBezTo>
                      <a:pt x="59" y="20"/>
                      <a:pt x="60" y="25"/>
                      <a:pt x="59" y="29"/>
                    </a:cubicBez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endParaRPr lang="en-US"/>
              </a:p>
            </p:txBody>
          </p:sp>
        </p:grpSp>
        <p:grpSp>
          <p:nvGrpSpPr>
            <p:cNvPr id="146" name="Group 145"/>
            <p:cNvGrpSpPr/>
            <p:nvPr/>
          </p:nvGrpSpPr>
          <p:grpSpPr>
            <a:xfrm>
              <a:off x="6113147" y="-2110350"/>
              <a:ext cx="990600" cy="990036"/>
              <a:chOff x="6112764" y="1027491"/>
              <a:chExt cx="990600" cy="990036"/>
            </a:xfrm>
          </p:grpSpPr>
          <p:sp>
            <p:nvSpPr>
              <p:cNvPr id="147" name="Rectangle 146"/>
              <p:cNvSpPr/>
              <p:nvPr/>
            </p:nvSpPr>
            <p:spPr bwMode="auto">
              <a:xfrm>
                <a:off x="6112764" y="1027491"/>
                <a:ext cx="990600" cy="990036"/>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p>
            </p:txBody>
          </p:sp>
          <p:pic>
            <p:nvPicPr>
              <p:cNvPr id="148" name="Picture 147"/>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158103" y="1200150"/>
                <a:ext cx="899922" cy="705472"/>
              </a:xfrm>
              <a:prstGeom prst="rect">
                <a:avLst/>
              </a:prstGeom>
            </p:spPr>
          </p:pic>
        </p:grpSp>
        <p:grpSp>
          <p:nvGrpSpPr>
            <p:cNvPr id="149" name="Group 148"/>
            <p:cNvGrpSpPr/>
            <p:nvPr/>
          </p:nvGrpSpPr>
          <p:grpSpPr>
            <a:xfrm>
              <a:off x="6113147" y="-1062311"/>
              <a:ext cx="990600" cy="990037"/>
              <a:chOff x="6112764" y="2068706"/>
              <a:chExt cx="990600" cy="990037"/>
            </a:xfrm>
          </p:grpSpPr>
          <p:sp>
            <p:nvSpPr>
              <p:cNvPr id="150" name="Rectangle 149"/>
              <p:cNvSpPr/>
              <p:nvPr/>
            </p:nvSpPr>
            <p:spPr bwMode="auto">
              <a:xfrm>
                <a:off x="6112764" y="2068706"/>
                <a:ext cx="990600" cy="990037"/>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p>
            </p:txBody>
          </p:sp>
          <p:grpSp>
            <p:nvGrpSpPr>
              <p:cNvPr id="151" name="Group 150"/>
              <p:cNvGrpSpPr/>
              <p:nvPr/>
            </p:nvGrpSpPr>
            <p:grpSpPr>
              <a:xfrm>
                <a:off x="6294132" y="2191234"/>
                <a:ext cx="563868" cy="761032"/>
                <a:chOff x="5462588" y="1627188"/>
                <a:chExt cx="1198563" cy="1617663"/>
              </a:xfrm>
            </p:grpSpPr>
            <p:sp>
              <p:nvSpPr>
                <p:cNvPr id="152" name="Freeform 6"/>
                <p:cNvSpPr>
                  <a:spLocks/>
                </p:cNvSpPr>
                <p:nvPr/>
              </p:nvSpPr>
              <p:spPr bwMode="auto">
                <a:xfrm>
                  <a:off x="5911851" y="1627188"/>
                  <a:ext cx="749300" cy="1617663"/>
                </a:xfrm>
                <a:custGeom>
                  <a:avLst/>
                  <a:gdLst>
                    <a:gd name="T0" fmla="*/ 486 w 943"/>
                    <a:gd name="T1" fmla="*/ 3 h 2039"/>
                    <a:gd name="T2" fmla="*/ 583 w 943"/>
                    <a:gd name="T3" fmla="*/ 32 h 2039"/>
                    <a:gd name="T4" fmla="*/ 667 w 943"/>
                    <a:gd name="T5" fmla="*/ 93 h 2039"/>
                    <a:gd name="T6" fmla="*/ 736 w 943"/>
                    <a:gd name="T7" fmla="*/ 185 h 2039"/>
                    <a:gd name="T8" fmla="*/ 781 w 943"/>
                    <a:gd name="T9" fmla="*/ 299 h 2039"/>
                    <a:gd name="T10" fmla="*/ 805 w 943"/>
                    <a:gd name="T11" fmla="*/ 420 h 2039"/>
                    <a:gd name="T12" fmla="*/ 805 w 943"/>
                    <a:gd name="T13" fmla="*/ 581 h 2039"/>
                    <a:gd name="T14" fmla="*/ 771 w 943"/>
                    <a:gd name="T15" fmla="*/ 780 h 2039"/>
                    <a:gd name="T16" fmla="*/ 718 w 943"/>
                    <a:gd name="T17" fmla="*/ 970 h 2039"/>
                    <a:gd name="T18" fmla="*/ 651 w 943"/>
                    <a:gd name="T19" fmla="*/ 1153 h 2039"/>
                    <a:gd name="T20" fmla="*/ 692 w 943"/>
                    <a:gd name="T21" fmla="*/ 1320 h 2039"/>
                    <a:gd name="T22" fmla="*/ 808 w 943"/>
                    <a:gd name="T23" fmla="*/ 1452 h 2039"/>
                    <a:gd name="T24" fmla="*/ 878 w 943"/>
                    <a:gd name="T25" fmla="*/ 1558 h 2039"/>
                    <a:gd name="T26" fmla="*/ 925 w 943"/>
                    <a:gd name="T27" fmla="*/ 1673 h 2039"/>
                    <a:gd name="T28" fmla="*/ 943 w 943"/>
                    <a:gd name="T29" fmla="*/ 1771 h 2039"/>
                    <a:gd name="T30" fmla="*/ 943 w 943"/>
                    <a:gd name="T31" fmla="*/ 1840 h 2039"/>
                    <a:gd name="T32" fmla="*/ 923 w 943"/>
                    <a:gd name="T33" fmla="*/ 1907 h 2039"/>
                    <a:gd name="T34" fmla="*/ 893 w 943"/>
                    <a:gd name="T35" fmla="*/ 1964 h 2039"/>
                    <a:gd name="T36" fmla="*/ 840 w 943"/>
                    <a:gd name="T37" fmla="*/ 2010 h 2039"/>
                    <a:gd name="T38" fmla="*/ 760 w 943"/>
                    <a:gd name="T39" fmla="*/ 2036 h 2039"/>
                    <a:gd name="T40" fmla="*/ 664 w 943"/>
                    <a:gd name="T41" fmla="*/ 2034 h 2039"/>
                    <a:gd name="T42" fmla="*/ 571 w 943"/>
                    <a:gd name="T43" fmla="*/ 2004 h 2039"/>
                    <a:gd name="T44" fmla="*/ 486 w 943"/>
                    <a:gd name="T45" fmla="*/ 1957 h 2039"/>
                    <a:gd name="T46" fmla="*/ 378 w 943"/>
                    <a:gd name="T47" fmla="*/ 1864 h 2039"/>
                    <a:gd name="T48" fmla="*/ 288 w 943"/>
                    <a:gd name="T49" fmla="*/ 1755 h 2039"/>
                    <a:gd name="T50" fmla="*/ 221 w 943"/>
                    <a:gd name="T51" fmla="*/ 1631 h 2039"/>
                    <a:gd name="T52" fmla="*/ 165 w 943"/>
                    <a:gd name="T53" fmla="*/ 1496 h 2039"/>
                    <a:gd name="T54" fmla="*/ 123 w 943"/>
                    <a:gd name="T55" fmla="*/ 1362 h 2039"/>
                    <a:gd name="T56" fmla="*/ 83 w 943"/>
                    <a:gd name="T57" fmla="*/ 1242 h 2039"/>
                    <a:gd name="T58" fmla="*/ 41 w 943"/>
                    <a:gd name="T59" fmla="*/ 1078 h 2039"/>
                    <a:gd name="T60" fmla="*/ 12 w 943"/>
                    <a:gd name="T61" fmla="*/ 896 h 2039"/>
                    <a:gd name="T62" fmla="*/ 0 w 943"/>
                    <a:gd name="T63" fmla="*/ 701 h 2039"/>
                    <a:gd name="T64" fmla="*/ 12 w 943"/>
                    <a:gd name="T65" fmla="*/ 526 h 2039"/>
                    <a:gd name="T66" fmla="*/ 48 w 943"/>
                    <a:gd name="T67" fmla="*/ 381 h 2039"/>
                    <a:gd name="T68" fmla="*/ 110 w 943"/>
                    <a:gd name="T69" fmla="*/ 246 h 2039"/>
                    <a:gd name="T70" fmla="*/ 171 w 943"/>
                    <a:gd name="T71" fmla="*/ 158 h 2039"/>
                    <a:gd name="T72" fmla="*/ 243 w 943"/>
                    <a:gd name="T73" fmla="*/ 85 h 2039"/>
                    <a:gd name="T74" fmla="*/ 333 w 943"/>
                    <a:gd name="T75" fmla="*/ 28 h 2039"/>
                    <a:gd name="T76" fmla="*/ 436 w 943"/>
                    <a:gd name="T77" fmla="*/ 0 h 2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3" h="2039">
                      <a:moveTo>
                        <a:pt x="436" y="0"/>
                      </a:moveTo>
                      <a:lnTo>
                        <a:pt x="486" y="3"/>
                      </a:lnTo>
                      <a:lnTo>
                        <a:pt x="535" y="13"/>
                      </a:lnTo>
                      <a:lnTo>
                        <a:pt x="583" y="32"/>
                      </a:lnTo>
                      <a:lnTo>
                        <a:pt x="628" y="58"/>
                      </a:lnTo>
                      <a:lnTo>
                        <a:pt x="667" y="93"/>
                      </a:lnTo>
                      <a:lnTo>
                        <a:pt x="702" y="134"/>
                      </a:lnTo>
                      <a:lnTo>
                        <a:pt x="736" y="185"/>
                      </a:lnTo>
                      <a:lnTo>
                        <a:pt x="761" y="241"/>
                      </a:lnTo>
                      <a:lnTo>
                        <a:pt x="781" y="299"/>
                      </a:lnTo>
                      <a:lnTo>
                        <a:pt x="795" y="360"/>
                      </a:lnTo>
                      <a:lnTo>
                        <a:pt x="805" y="420"/>
                      </a:lnTo>
                      <a:lnTo>
                        <a:pt x="808" y="483"/>
                      </a:lnTo>
                      <a:lnTo>
                        <a:pt x="805" y="581"/>
                      </a:lnTo>
                      <a:lnTo>
                        <a:pt x="792" y="680"/>
                      </a:lnTo>
                      <a:lnTo>
                        <a:pt x="771" y="780"/>
                      </a:lnTo>
                      <a:lnTo>
                        <a:pt x="747" y="877"/>
                      </a:lnTo>
                      <a:lnTo>
                        <a:pt x="718" y="970"/>
                      </a:lnTo>
                      <a:lnTo>
                        <a:pt x="688" y="1063"/>
                      </a:lnTo>
                      <a:lnTo>
                        <a:pt x="651" y="1153"/>
                      </a:lnTo>
                      <a:lnTo>
                        <a:pt x="611" y="1243"/>
                      </a:lnTo>
                      <a:lnTo>
                        <a:pt x="692" y="1320"/>
                      </a:lnTo>
                      <a:lnTo>
                        <a:pt x="768" y="1404"/>
                      </a:lnTo>
                      <a:lnTo>
                        <a:pt x="808" y="1452"/>
                      </a:lnTo>
                      <a:lnTo>
                        <a:pt x="845" y="1502"/>
                      </a:lnTo>
                      <a:lnTo>
                        <a:pt x="878" y="1558"/>
                      </a:lnTo>
                      <a:lnTo>
                        <a:pt x="904" y="1615"/>
                      </a:lnTo>
                      <a:lnTo>
                        <a:pt x="925" y="1673"/>
                      </a:lnTo>
                      <a:lnTo>
                        <a:pt x="939" y="1737"/>
                      </a:lnTo>
                      <a:lnTo>
                        <a:pt x="943" y="1771"/>
                      </a:lnTo>
                      <a:lnTo>
                        <a:pt x="943" y="1806"/>
                      </a:lnTo>
                      <a:lnTo>
                        <a:pt x="943" y="1840"/>
                      </a:lnTo>
                      <a:lnTo>
                        <a:pt x="935" y="1875"/>
                      </a:lnTo>
                      <a:lnTo>
                        <a:pt x="923" y="1907"/>
                      </a:lnTo>
                      <a:lnTo>
                        <a:pt x="909" y="1936"/>
                      </a:lnTo>
                      <a:lnTo>
                        <a:pt x="893" y="1964"/>
                      </a:lnTo>
                      <a:lnTo>
                        <a:pt x="867" y="1989"/>
                      </a:lnTo>
                      <a:lnTo>
                        <a:pt x="840" y="2010"/>
                      </a:lnTo>
                      <a:lnTo>
                        <a:pt x="806" y="2025"/>
                      </a:lnTo>
                      <a:lnTo>
                        <a:pt x="760" y="2036"/>
                      </a:lnTo>
                      <a:lnTo>
                        <a:pt x="712" y="2039"/>
                      </a:lnTo>
                      <a:lnTo>
                        <a:pt x="664" y="2034"/>
                      </a:lnTo>
                      <a:lnTo>
                        <a:pt x="617" y="2020"/>
                      </a:lnTo>
                      <a:lnTo>
                        <a:pt x="571" y="2004"/>
                      </a:lnTo>
                      <a:lnTo>
                        <a:pt x="527" y="1983"/>
                      </a:lnTo>
                      <a:lnTo>
                        <a:pt x="486" y="1957"/>
                      </a:lnTo>
                      <a:lnTo>
                        <a:pt x="429" y="1914"/>
                      </a:lnTo>
                      <a:lnTo>
                        <a:pt x="378" y="1864"/>
                      </a:lnTo>
                      <a:lnTo>
                        <a:pt x="333" y="1813"/>
                      </a:lnTo>
                      <a:lnTo>
                        <a:pt x="288" y="1755"/>
                      </a:lnTo>
                      <a:lnTo>
                        <a:pt x="251" y="1694"/>
                      </a:lnTo>
                      <a:lnTo>
                        <a:pt x="221" y="1631"/>
                      </a:lnTo>
                      <a:lnTo>
                        <a:pt x="189" y="1565"/>
                      </a:lnTo>
                      <a:lnTo>
                        <a:pt x="165" y="1496"/>
                      </a:lnTo>
                      <a:lnTo>
                        <a:pt x="142" y="1430"/>
                      </a:lnTo>
                      <a:lnTo>
                        <a:pt x="123" y="1362"/>
                      </a:lnTo>
                      <a:lnTo>
                        <a:pt x="115" y="1322"/>
                      </a:lnTo>
                      <a:lnTo>
                        <a:pt x="83" y="1242"/>
                      </a:lnTo>
                      <a:lnTo>
                        <a:pt x="61" y="1161"/>
                      </a:lnTo>
                      <a:lnTo>
                        <a:pt x="41" y="1078"/>
                      </a:lnTo>
                      <a:lnTo>
                        <a:pt x="25" y="994"/>
                      </a:lnTo>
                      <a:lnTo>
                        <a:pt x="12" y="896"/>
                      </a:lnTo>
                      <a:lnTo>
                        <a:pt x="3" y="798"/>
                      </a:lnTo>
                      <a:lnTo>
                        <a:pt x="0" y="701"/>
                      </a:lnTo>
                      <a:lnTo>
                        <a:pt x="3" y="603"/>
                      </a:lnTo>
                      <a:lnTo>
                        <a:pt x="12" y="526"/>
                      </a:lnTo>
                      <a:lnTo>
                        <a:pt x="27" y="454"/>
                      </a:lnTo>
                      <a:lnTo>
                        <a:pt x="48" y="381"/>
                      </a:lnTo>
                      <a:lnTo>
                        <a:pt x="77" y="312"/>
                      </a:lnTo>
                      <a:lnTo>
                        <a:pt x="110" y="246"/>
                      </a:lnTo>
                      <a:lnTo>
                        <a:pt x="139" y="200"/>
                      </a:lnTo>
                      <a:lnTo>
                        <a:pt x="171" y="158"/>
                      </a:lnTo>
                      <a:lnTo>
                        <a:pt x="206" y="121"/>
                      </a:lnTo>
                      <a:lnTo>
                        <a:pt x="243" y="85"/>
                      </a:lnTo>
                      <a:lnTo>
                        <a:pt x="285" y="55"/>
                      </a:lnTo>
                      <a:lnTo>
                        <a:pt x="333" y="28"/>
                      </a:lnTo>
                      <a:lnTo>
                        <a:pt x="383" y="11"/>
                      </a:lnTo>
                      <a:lnTo>
                        <a:pt x="43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7"/>
                <p:cNvSpPr>
                  <a:spLocks/>
                </p:cNvSpPr>
                <p:nvPr/>
              </p:nvSpPr>
              <p:spPr bwMode="auto">
                <a:xfrm>
                  <a:off x="5462588" y="2087563"/>
                  <a:ext cx="614363" cy="1114425"/>
                </a:xfrm>
                <a:custGeom>
                  <a:avLst/>
                  <a:gdLst>
                    <a:gd name="T0" fmla="*/ 91 w 772"/>
                    <a:gd name="T1" fmla="*/ 3 h 1404"/>
                    <a:gd name="T2" fmla="*/ 139 w 772"/>
                    <a:gd name="T3" fmla="*/ 19 h 1404"/>
                    <a:gd name="T4" fmla="*/ 186 w 772"/>
                    <a:gd name="T5" fmla="*/ 48 h 1404"/>
                    <a:gd name="T6" fmla="*/ 250 w 772"/>
                    <a:gd name="T7" fmla="*/ 106 h 1404"/>
                    <a:gd name="T8" fmla="*/ 330 w 772"/>
                    <a:gd name="T9" fmla="*/ 202 h 1404"/>
                    <a:gd name="T10" fmla="*/ 433 w 772"/>
                    <a:gd name="T11" fmla="*/ 368 h 1404"/>
                    <a:gd name="T12" fmla="*/ 514 w 772"/>
                    <a:gd name="T13" fmla="*/ 543 h 1404"/>
                    <a:gd name="T14" fmla="*/ 582 w 772"/>
                    <a:gd name="T15" fmla="*/ 702 h 1404"/>
                    <a:gd name="T16" fmla="*/ 651 w 772"/>
                    <a:gd name="T17" fmla="*/ 875 h 1404"/>
                    <a:gd name="T18" fmla="*/ 723 w 772"/>
                    <a:gd name="T19" fmla="*/ 1059 h 1404"/>
                    <a:gd name="T20" fmla="*/ 758 w 772"/>
                    <a:gd name="T21" fmla="*/ 1183 h 1404"/>
                    <a:gd name="T22" fmla="*/ 771 w 772"/>
                    <a:gd name="T23" fmla="*/ 1262 h 1404"/>
                    <a:gd name="T24" fmla="*/ 771 w 772"/>
                    <a:gd name="T25" fmla="*/ 1305 h 1404"/>
                    <a:gd name="T26" fmla="*/ 761 w 772"/>
                    <a:gd name="T27" fmla="*/ 1347 h 1404"/>
                    <a:gd name="T28" fmla="*/ 744 w 772"/>
                    <a:gd name="T29" fmla="*/ 1383 h 1404"/>
                    <a:gd name="T30" fmla="*/ 710 w 772"/>
                    <a:gd name="T31" fmla="*/ 1400 h 1404"/>
                    <a:gd name="T32" fmla="*/ 659 w 772"/>
                    <a:gd name="T33" fmla="*/ 1396 h 1404"/>
                    <a:gd name="T34" fmla="*/ 611 w 772"/>
                    <a:gd name="T35" fmla="*/ 1365 h 1404"/>
                    <a:gd name="T36" fmla="*/ 570 w 772"/>
                    <a:gd name="T37" fmla="*/ 1326 h 1404"/>
                    <a:gd name="T38" fmla="*/ 518 w 772"/>
                    <a:gd name="T39" fmla="*/ 1256 h 1404"/>
                    <a:gd name="T40" fmla="*/ 457 w 772"/>
                    <a:gd name="T41" fmla="*/ 1141 h 1404"/>
                    <a:gd name="T42" fmla="*/ 418 w 772"/>
                    <a:gd name="T43" fmla="*/ 1019 h 1404"/>
                    <a:gd name="T44" fmla="*/ 399 w 772"/>
                    <a:gd name="T45" fmla="*/ 895 h 1404"/>
                    <a:gd name="T46" fmla="*/ 335 w 772"/>
                    <a:gd name="T47" fmla="*/ 765 h 1404"/>
                    <a:gd name="T48" fmla="*/ 210 w 772"/>
                    <a:gd name="T49" fmla="*/ 608 h 1404"/>
                    <a:gd name="T50" fmla="*/ 102 w 772"/>
                    <a:gd name="T51" fmla="*/ 436 h 1404"/>
                    <a:gd name="T52" fmla="*/ 35 w 772"/>
                    <a:gd name="T53" fmla="*/ 286 h 1404"/>
                    <a:gd name="T54" fmla="*/ 4 w 772"/>
                    <a:gd name="T55" fmla="*/ 167 h 1404"/>
                    <a:gd name="T56" fmla="*/ 0 w 772"/>
                    <a:gd name="T57" fmla="*/ 125 h 1404"/>
                    <a:gd name="T58" fmla="*/ 3 w 772"/>
                    <a:gd name="T59" fmla="*/ 77 h 1404"/>
                    <a:gd name="T60" fmla="*/ 16 w 772"/>
                    <a:gd name="T61" fmla="*/ 38 h 1404"/>
                    <a:gd name="T62" fmla="*/ 46 w 772"/>
                    <a:gd name="T63" fmla="*/ 9 h 1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2" h="1404">
                      <a:moveTo>
                        <a:pt x="69" y="0"/>
                      </a:moveTo>
                      <a:lnTo>
                        <a:pt x="91" y="3"/>
                      </a:lnTo>
                      <a:lnTo>
                        <a:pt x="118" y="9"/>
                      </a:lnTo>
                      <a:lnTo>
                        <a:pt x="139" y="19"/>
                      </a:lnTo>
                      <a:lnTo>
                        <a:pt x="165" y="34"/>
                      </a:lnTo>
                      <a:lnTo>
                        <a:pt x="186" y="48"/>
                      </a:lnTo>
                      <a:lnTo>
                        <a:pt x="203" y="62"/>
                      </a:lnTo>
                      <a:lnTo>
                        <a:pt x="250" y="106"/>
                      </a:lnTo>
                      <a:lnTo>
                        <a:pt x="293" y="153"/>
                      </a:lnTo>
                      <a:lnTo>
                        <a:pt x="330" y="202"/>
                      </a:lnTo>
                      <a:lnTo>
                        <a:pt x="384" y="284"/>
                      </a:lnTo>
                      <a:lnTo>
                        <a:pt x="433" y="368"/>
                      </a:lnTo>
                      <a:lnTo>
                        <a:pt x="476" y="455"/>
                      </a:lnTo>
                      <a:lnTo>
                        <a:pt x="514" y="543"/>
                      </a:lnTo>
                      <a:lnTo>
                        <a:pt x="548" y="624"/>
                      </a:lnTo>
                      <a:lnTo>
                        <a:pt x="582" y="702"/>
                      </a:lnTo>
                      <a:lnTo>
                        <a:pt x="609" y="786"/>
                      </a:lnTo>
                      <a:lnTo>
                        <a:pt x="651" y="875"/>
                      </a:lnTo>
                      <a:lnTo>
                        <a:pt x="689" y="966"/>
                      </a:lnTo>
                      <a:lnTo>
                        <a:pt x="723" y="1059"/>
                      </a:lnTo>
                      <a:lnTo>
                        <a:pt x="744" y="1121"/>
                      </a:lnTo>
                      <a:lnTo>
                        <a:pt x="758" y="1183"/>
                      </a:lnTo>
                      <a:lnTo>
                        <a:pt x="771" y="1246"/>
                      </a:lnTo>
                      <a:lnTo>
                        <a:pt x="771" y="1262"/>
                      </a:lnTo>
                      <a:lnTo>
                        <a:pt x="772" y="1283"/>
                      </a:lnTo>
                      <a:lnTo>
                        <a:pt x="771" y="1305"/>
                      </a:lnTo>
                      <a:lnTo>
                        <a:pt x="766" y="1326"/>
                      </a:lnTo>
                      <a:lnTo>
                        <a:pt x="761" y="1347"/>
                      </a:lnTo>
                      <a:lnTo>
                        <a:pt x="753" y="1365"/>
                      </a:lnTo>
                      <a:lnTo>
                        <a:pt x="744" y="1383"/>
                      </a:lnTo>
                      <a:lnTo>
                        <a:pt x="729" y="1396"/>
                      </a:lnTo>
                      <a:lnTo>
                        <a:pt x="710" y="1400"/>
                      </a:lnTo>
                      <a:lnTo>
                        <a:pt x="683" y="1404"/>
                      </a:lnTo>
                      <a:lnTo>
                        <a:pt x="659" y="1396"/>
                      </a:lnTo>
                      <a:lnTo>
                        <a:pt x="633" y="1383"/>
                      </a:lnTo>
                      <a:lnTo>
                        <a:pt x="611" y="1365"/>
                      </a:lnTo>
                      <a:lnTo>
                        <a:pt x="590" y="1347"/>
                      </a:lnTo>
                      <a:lnTo>
                        <a:pt x="570" y="1326"/>
                      </a:lnTo>
                      <a:lnTo>
                        <a:pt x="554" y="1305"/>
                      </a:lnTo>
                      <a:lnTo>
                        <a:pt x="518" y="1256"/>
                      </a:lnTo>
                      <a:lnTo>
                        <a:pt x="484" y="1199"/>
                      </a:lnTo>
                      <a:lnTo>
                        <a:pt x="457" y="1141"/>
                      </a:lnTo>
                      <a:lnTo>
                        <a:pt x="434" y="1080"/>
                      </a:lnTo>
                      <a:lnTo>
                        <a:pt x="418" y="1019"/>
                      </a:lnTo>
                      <a:lnTo>
                        <a:pt x="405" y="955"/>
                      </a:lnTo>
                      <a:lnTo>
                        <a:pt x="399" y="895"/>
                      </a:lnTo>
                      <a:lnTo>
                        <a:pt x="392" y="836"/>
                      </a:lnTo>
                      <a:lnTo>
                        <a:pt x="335" y="765"/>
                      </a:lnTo>
                      <a:lnTo>
                        <a:pt x="271" y="686"/>
                      </a:lnTo>
                      <a:lnTo>
                        <a:pt x="210" y="608"/>
                      </a:lnTo>
                      <a:lnTo>
                        <a:pt x="153" y="524"/>
                      </a:lnTo>
                      <a:lnTo>
                        <a:pt x="102" y="436"/>
                      </a:lnTo>
                      <a:lnTo>
                        <a:pt x="59" y="345"/>
                      </a:lnTo>
                      <a:lnTo>
                        <a:pt x="35" y="286"/>
                      </a:lnTo>
                      <a:lnTo>
                        <a:pt x="17" y="226"/>
                      </a:lnTo>
                      <a:lnTo>
                        <a:pt x="4" y="167"/>
                      </a:lnTo>
                      <a:lnTo>
                        <a:pt x="3" y="146"/>
                      </a:lnTo>
                      <a:lnTo>
                        <a:pt x="0" y="125"/>
                      </a:lnTo>
                      <a:lnTo>
                        <a:pt x="0" y="103"/>
                      </a:lnTo>
                      <a:lnTo>
                        <a:pt x="3" y="77"/>
                      </a:lnTo>
                      <a:lnTo>
                        <a:pt x="6" y="56"/>
                      </a:lnTo>
                      <a:lnTo>
                        <a:pt x="16" y="38"/>
                      </a:lnTo>
                      <a:lnTo>
                        <a:pt x="27" y="19"/>
                      </a:lnTo>
                      <a:lnTo>
                        <a:pt x="46" y="9"/>
                      </a:lnTo>
                      <a:lnTo>
                        <a:pt x="69"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grpSp>
        <p:nvGrpSpPr>
          <p:cNvPr id="49" name="Group 48"/>
          <p:cNvGrpSpPr/>
          <p:nvPr/>
        </p:nvGrpSpPr>
        <p:grpSpPr>
          <a:xfrm>
            <a:off x="7115175" y="1026929"/>
            <a:ext cx="1039921" cy="6226856"/>
            <a:chOff x="7115175" y="1026929"/>
            <a:chExt cx="1039921" cy="6226856"/>
          </a:xfrm>
        </p:grpSpPr>
        <p:sp>
          <p:nvSpPr>
            <p:cNvPr id="173" name="Rectangle 172"/>
            <p:cNvSpPr/>
            <p:nvPr/>
          </p:nvSpPr>
          <p:spPr bwMode="auto">
            <a:xfrm>
              <a:off x="7115175" y="1026929"/>
              <a:ext cx="1036787" cy="622685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163" name="Group 162"/>
            <p:cNvGrpSpPr/>
            <p:nvPr/>
          </p:nvGrpSpPr>
          <p:grpSpPr>
            <a:xfrm>
              <a:off x="7162800" y="6259031"/>
              <a:ext cx="983224" cy="986329"/>
              <a:chOff x="7159666" y="3124541"/>
              <a:chExt cx="983224" cy="986329"/>
            </a:xfrm>
          </p:grpSpPr>
          <p:sp>
            <p:nvSpPr>
              <p:cNvPr id="164" name="Rectangle 163"/>
              <p:cNvSpPr/>
              <p:nvPr/>
            </p:nvSpPr>
            <p:spPr bwMode="auto">
              <a:xfrm>
                <a:off x="7159666" y="3124541"/>
                <a:ext cx="983224" cy="986329"/>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grpSp>
            <p:nvGrpSpPr>
              <p:cNvPr id="165" name="Group 164"/>
              <p:cNvGrpSpPr/>
              <p:nvPr/>
            </p:nvGrpSpPr>
            <p:grpSpPr>
              <a:xfrm>
                <a:off x="7267508" y="3381375"/>
                <a:ext cx="772040" cy="463844"/>
                <a:chOff x="733495" y="2697395"/>
                <a:chExt cx="1404011" cy="843534"/>
              </a:xfrm>
            </p:grpSpPr>
            <p:pic>
              <p:nvPicPr>
                <p:cNvPr id="167" name="Picture 166"/>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92978" y="2753561"/>
                  <a:ext cx="1303017" cy="732589"/>
                </a:xfrm>
                <a:prstGeom prst="rect">
                  <a:avLst/>
                </a:prstGeom>
              </p:spPr>
            </p:pic>
            <p:pic>
              <p:nvPicPr>
                <p:cNvPr id="168" name="Picture 167"/>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733495" y="2697395"/>
                  <a:ext cx="1404011" cy="843534"/>
                </a:xfrm>
                <a:prstGeom prst="rect">
                  <a:avLst/>
                </a:prstGeom>
              </p:spPr>
            </p:pic>
          </p:grpSp>
        </p:grpSp>
        <p:grpSp>
          <p:nvGrpSpPr>
            <p:cNvPr id="158" name="Group 157"/>
            <p:cNvGrpSpPr/>
            <p:nvPr/>
          </p:nvGrpSpPr>
          <p:grpSpPr>
            <a:xfrm>
              <a:off x="7158228" y="4167365"/>
              <a:ext cx="996868" cy="984652"/>
              <a:chOff x="7155094" y="1032875"/>
              <a:chExt cx="996868" cy="984652"/>
            </a:xfrm>
          </p:grpSpPr>
          <p:sp>
            <p:nvSpPr>
              <p:cNvPr id="159" name="Rectangle 158"/>
              <p:cNvSpPr/>
              <p:nvPr/>
            </p:nvSpPr>
            <p:spPr bwMode="auto">
              <a:xfrm>
                <a:off x="7158228" y="1032875"/>
                <a:ext cx="984662" cy="984652"/>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p>
            </p:txBody>
          </p:sp>
          <p:grpSp>
            <p:nvGrpSpPr>
              <p:cNvPr id="160" name="Group 159"/>
              <p:cNvGrpSpPr/>
              <p:nvPr/>
            </p:nvGrpSpPr>
            <p:grpSpPr>
              <a:xfrm>
                <a:off x="7155094" y="1366431"/>
                <a:ext cx="996868" cy="366272"/>
                <a:chOff x="5867400" y="2681288"/>
                <a:chExt cx="3565712" cy="1310126"/>
              </a:xfrm>
            </p:grpSpPr>
            <p:pic>
              <p:nvPicPr>
                <p:cNvPr id="161" name="Picture 160"/>
                <p:cNvPicPr>
                  <a:picLocks noChangeAspect="1"/>
                </p:cNvPicPr>
                <p:nvPr/>
              </p:nvPicPr>
              <p:blipFill rotWithShape="1">
                <a:blip r:embed="rId18" cstate="print">
                  <a:extLst>
                    <a:ext uri="{28A0092B-C50C-407E-A947-70E740481C1C}">
                      <a14:useLocalDpi xmlns:a14="http://schemas.microsoft.com/office/drawing/2010/main" val="0"/>
                    </a:ext>
                  </a:extLst>
                </a:blip>
                <a:srcRect t="30181" b="21151"/>
                <a:stretch/>
              </p:blipFill>
              <p:spPr>
                <a:xfrm>
                  <a:off x="5867400" y="2962276"/>
                  <a:ext cx="3565712" cy="1029138"/>
                </a:xfrm>
                <a:prstGeom prst="rect">
                  <a:avLst/>
                </a:prstGeom>
              </p:spPr>
            </p:pic>
            <p:pic>
              <p:nvPicPr>
                <p:cNvPr id="162" name="Picture 161"/>
                <p:cNvPicPr>
                  <a:picLocks noChangeAspect="1"/>
                </p:cNvPicPr>
                <p:nvPr/>
              </p:nvPicPr>
              <p:blipFill rotWithShape="1">
                <a:blip r:embed="rId19" cstate="print">
                  <a:extLst>
                    <a:ext uri="{28A0092B-C50C-407E-A947-70E740481C1C}">
                      <a14:useLocalDpi xmlns:a14="http://schemas.microsoft.com/office/drawing/2010/main" val="0"/>
                    </a:ext>
                  </a:extLst>
                </a:blip>
                <a:srcRect b="69820"/>
                <a:stretch/>
              </p:blipFill>
              <p:spPr>
                <a:xfrm>
                  <a:off x="5867400" y="2681288"/>
                  <a:ext cx="3565712" cy="638176"/>
                </a:xfrm>
                <a:prstGeom prst="rect">
                  <a:avLst/>
                </a:prstGeom>
              </p:spPr>
            </p:pic>
          </p:grpSp>
        </p:grpSp>
        <p:grpSp>
          <p:nvGrpSpPr>
            <p:cNvPr id="170" name="Group 169"/>
            <p:cNvGrpSpPr/>
            <p:nvPr/>
          </p:nvGrpSpPr>
          <p:grpSpPr>
            <a:xfrm>
              <a:off x="7161362" y="5210175"/>
              <a:ext cx="984662" cy="996901"/>
              <a:chOff x="7158228" y="2075685"/>
              <a:chExt cx="984662" cy="996901"/>
            </a:xfrm>
          </p:grpSpPr>
          <p:sp>
            <p:nvSpPr>
              <p:cNvPr id="171" name="Rectangle 170"/>
              <p:cNvSpPr/>
              <p:nvPr/>
            </p:nvSpPr>
            <p:spPr bwMode="auto">
              <a:xfrm>
                <a:off x="7158228" y="2075685"/>
                <a:ext cx="984662" cy="996901"/>
              </a:xfrm>
              <a:prstGeom prst="rect">
                <a:avLst/>
              </a:pr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p>
            </p:txBody>
          </p:sp>
          <p:pic>
            <p:nvPicPr>
              <p:cNvPr id="172" name="Picture 171"/>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7267508" y="2276101"/>
                <a:ext cx="762000" cy="617900"/>
              </a:xfrm>
              <a:prstGeom prst="rect">
                <a:avLst/>
              </a:prstGeom>
            </p:spPr>
          </p:pic>
        </p:grpSp>
        <p:grpSp>
          <p:nvGrpSpPr>
            <p:cNvPr id="174" name="Group 173"/>
            <p:cNvGrpSpPr/>
            <p:nvPr/>
          </p:nvGrpSpPr>
          <p:grpSpPr>
            <a:xfrm>
              <a:off x="7158228" y="3121065"/>
              <a:ext cx="987796" cy="984932"/>
              <a:chOff x="7155094" y="3121065"/>
              <a:chExt cx="987796" cy="984932"/>
            </a:xfrm>
          </p:grpSpPr>
          <p:sp>
            <p:nvSpPr>
              <p:cNvPr id="175" name="Rectangle 174"/>
              <p:cNvSpPr/>
              <p:nvPr/>
            </p:nvSpPr>
            <p:spPr bwMode="auto">
              <a:xfrm>
                <a:off x="7155094" y="3121065"/>
                <a:ext cx="987796" cy="984932"/>
              </a:xfrm>
              <a:prstGeom prst="rect">
                <a:avLst/>
              </a:pr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76" name="Picture 42" descr="C:\Users\sakuu\Documents\Ballmer WPC\PNGS\xboxpearl.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black">
              <a:xfrm>
                <a:off x="7367777" y="3326713"/>
                <a:ext cx="571502" cy="5731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7" name="Group 46"/>
            <p:cNvGrpSpPr/>
            <p:nvPr/>
          </p:nvGrpSpPr>
          <p:grpSpPr>
            <a:xfrm>
              <a:off x="7158228" y="2072846"/>
              <a:ext cx="988714" cy="989137"/>
              <a:chOff x="4176122" y="2222927"/>
              <a:chExt cx="988714" cy="989137"/>
            </a:xfrm>
          </p:grpSpPr>
          <p:sp>
            <p:nvSpPr>
              <p:cNvPr id="177" name="Rectangle 176"/>
              <p:cNvSpPr/>
              <p:nvPr/>
            </p:nvSpPr>
            <p:spPr bwMode="auto">
              <a:xfrm>
                <a:off x="4176122" y="2222927"/>
                <a:ext cx="988714" cy="989137"/>
              </a:xfrm>
              <a:prstGeom prst="rect">
                <a:avLst/>
              </a:pr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78" name="Picture 177"/>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4411774" y="2307743"/>
                <a:ext cx="515524" cy="824838"/>
              </a:xfrm>
              <a:prstGeom prst="rect">
                <a:avLst/>
              </a:prstGeom>
            </p:spPr>
          </p:pic>
        </p:grpSp>
        <p:grpSp>
          <p:nvGrpSpPr>
            <p:cNvPr id="190" name="Group 189"/>
            <p:cNvGrpSpPr/>
            <p:nvPr/>
          </p:nvGrpSpPr>
          <p:grpSpPr>
            <a:xfrm>
              <a:off x="7158228" y="1027492"/>
              <a:ext cx="987796" cy="989029"/>
              <a:chOff x="7155094" y="3118559"/>
              <a:chExt cx="987796" cy="989029"/>
            </a:xfrm>
          </p:grpSpPr>
          <p:sp>
            <p:nvSpPr>
              <p:cNvPr id="191" name="Rectangle 190"/>
              <p:cNvSpPr/>
              <p:nvPr/>
            </p:nvSpPr>
            <p:spPr bwMode="auto">
              <a:xfrm>
                <a:off x="7155094" y="3118559"/>
                <a:ext cx="987796" cy="989029"/>
              </a:xfrm>
              <a:prstGeom prst="rect">
                <a:avLst/>
              </a:prstGeom>
              <a:solidFill>
                <a:srgbClr val="4DAE5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pic>
            <p:nvPicPr>
              <p:cNvPr id="192" name="Picture 42" descr="C:\Users\sakuu\Documents\Ballmer WPC\PNGS\xboxpearl.png"/>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black">
              <a:xfrm>
                <a:off x="7367777" y="3326713"/>
                <a:ext cx="571502" cy="573168"/>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50" name="Rectangle 49"/>
          <p:cNvSpPr/>
          <p:nvPr/>
        </p:nvSpPr>
        <p:spPr bwMode="auto">
          <a:xfrm>
            <a:off x="4400930" y="0"/>
            <a:ext cx="4743069" cy="1027492"/>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44" name="Rectangle 43"/>
          <p:cNvSpPr/>
          <p:nvPr/>
        </p:nvSpPr>
        <p:spPr bwMode="auto">
          <a:xfrm>
            <a:off x="27181" y="0"/>
            <a:ext cx="5040119" cy="5168835"/>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22" name="Rectangle 221"/>
          <p:cNvSpPr/>
          <p:nvPr/>
        </p:nvSpPr>
        <p:spPr bwMode="auto">
          <a:xfrm>
            <a:off x="4400930" y="4111101"/>
            <a:ext cx="4743069" cy="1057734"/>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24" name="Rectangle 223"/>
          <p:cNvSpPr/>
          <p:nvPr/>
        </p:nvSpPr>
        <p:spPr bwMode="auto">
          <a:xfrm>
            <a:off x="8146024" y="0"/>
            <a:ext cx="1048267" cy="5168835"/>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nvGrpSpPr>
          <p:cNvPr id="225" name="Group 224"/>
          <p:cNvGrpSpPr/>
          <p:nvPr/>
        </p:nvGrpSpPr>
        <p:grpSpPr>
          <a:xfrm rot="10800000">
            <a:off x="18108" y="2266951"/>
            <a:ext cx="4535784" cy="565866"/>
            <a:chOff x="2286001" y="2242984"/>
            <a:chExt cx="4535784" cy="565866"/>
          </a:xfrm>
        </p:grpSpPr>
        <p:sp>
          <p:nvSpPr>
            <p:cNvPr id="226" name="Rectangle 225"/>
            <p:cNvSpPr/>
            <p:nvPr/>
          </p:nvSpPr>
          <p:spPr bwMode="auto">
            <a:xfrm>
              <a:off x="2286001" y="2242984"/>
              <a:ext cx="4535784" cy="56586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27" name="Rectangle 226"/>
            <p:cNvSpPr/>
            <p:nvPr/>
          </p:nvSpPr>
          <p:spPr bwMode="auto">
            <a:xfrm>
              <a:off x="6341952" y="2355128"/>
              <a:ext cx="464153" cy="285492"/>
            </a:xfrm>
            <a:prstGeom prst="rect">
              <a:avLst/>
            </a:prstGeom>
            <a:solidFill>
              <a:srgbClr val="BA141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grpSp>
        <p:nvGrpSpPr>
          <p:cNvPr id="229" name="Group 228"/>
          <p:cNvGrpSpPr/>
          <p:nvPr/>
        </p:nvGrpSpPr>
        <p:grpSpPr>
          <a:xfrm rot="10800000">
            <a:off x="-418262" y="-154379"/>
            <a:ext cx="5408524" cy="5408524"/>
            <a:chOff x="-894870" y="-764286"/>
            <a:chExt cx="7221242" cy="7221242"/>
          </a:xfrm>
          <a:solidFill>
            <a:schemeClr val="tx1"/>
          </a:solidFill>
        </p:grpSpPr>
        <p:grpSp>
          <p:nvGrpSpPr>
            <p:cNvPr id="230" name="Group 229"/>
            <p:cNvGrpSpPr/>
            <p:nvPr/>
          </p:nvGrpSpPr>
          <p:grpSpPr>
            <a:xfrm rot="20206948">
              <a:off x="4817528" y="1501471"/>
              <a:ext cx="895245" cy="539115"/>
              <a:chOff x="4688126" y="1739335"/>
              <a:chExt cx="895245" cy="539115"/>
            </a:xfrm>
            <a:grpFill/>
          </p:grpSpPr>
          <p:sp>
            <p:nvSpPr>
              <p:cNvPr id="260" name="Freeform 259"/>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261"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231" name="Rounded Rectangle 6"/>
            <p:cNvSpPr/>
            <p:nvPr/>
          </p:nvSpPr>
          <p:spPr bwMode="black">
            <a:xfrm rot="17564028">
              <a:off x="5019361" y="3602001"/>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232" name="Freeform 37"/>
            <p:cNvSpPr>
              <a:spLocks noEditPoints="1"/>
            </p:cNvSpPr>
            <p:nvPr/>
          </p:nvSpPr>
          <p:spPr bwMode="auto">
            <a:xfrm rot="2512939">
              <a:off x="4305417" y="4288954"/>
              <a:ext cx="278326" cy="533400"/>
            </a:xfrm>
            <a:custGeom>
              <a:avLst/>
              <a:gdLst>
                <a:gd name="T0" fmla="*/ 581 w 624"/>
                <a:gd name="T1" fmla="*/ 0 h 1196"/>
                <a:gd name="T2" fmla="*/ 47 w 624"/>
                <a:gd name="T3" fmla="*/ 0 h 1196"/>
                <a:gd name="T4" fmla="*/ 0 w 624"/>
                <a:gd name="T5" fmla="*/ 45 h 1196"/>
                <a:gd name="T6" fmla="*/ 0 w 624"/>
                <a:gd name="T7" fmla="*/ 1146 h 1196"/>
                <a:gd name="T8" fmla="*/ 47 w 624"/>
                <a:gd name="T9" fmla="*/ 1196 h 1196"/>
                <a:gd name="T10" fmla="*/ 581 w 624"/>
                <a:gd name="T11" fmla="*/ 1196 h 1196"/>
                <a:gd name="T12" fmla="*/ 624 w 624"/>
                <a:gd name="T13" fmla="*/ 1146 h 1196"/>
                <a:gd name="T14" fmla="*/ 624 w 624"/>
                <a:gd name="T15" fmla="*/ 45 h 1196"/>
                <a:gd name="T16" fmla="*/ 581 w 624"/>
                <a:gd name="T17" fmla="*/ 0 h 1196"/>
                <a:gd name="T18" fmla="*/ 211 w 624"/>
                <a:gd name="T19" fmla="*/ 1140 h 1196"/>
                <a:gd name="T20" fmla="*/ 181 w 624"/>
                <a:gd name="T21" fmla="*/ 1173 h 1196"/>
                <a:gd name="T22" fmla="*/ 145 w 624"/>
                <a:gd name="T23" fmla="*/ 1173 h 1196"/>
                <a:gd name="T24" fmla="*/ 115 w 624"/>
                <a:gd name="T25" fmla="*/ 1140 h 1196"/>
                <a:gd name="T26" fmla="*/ 115 w 624"/>
                <a:gd name="T27" fmla="*/ 1129 h 1196"/>
                <a:gd name="T28" fmla="*/ 145 w 624"/>
                <a:gd name="T29" fmla="*/ 1096 h 1196"/>
                <a:gd name="T30" fmla="*/ 181 w 624"/>
                <a:gd name="T31" fmla="*/ 1096 h 1196"/>
                <a:gd name="T32" fmla="*/ 211 w 624"/>
                <a:gd name="T33" fmla="*/ 1129 h 1196"/>
                <a:gd name="T34" fmla="*/ 211 w 624"/>
                <a:gd name="T35" fmla="*/ 1140 h 1196"/>
                <a:gd name="T36" fmla="*/ 364 w 624"/>
                <a:gd name="T37" fmla="*/ 1132 h 1196"/>
                <a:gd name="T38" fmla="*/ 332 w 624"/>
                <a:gd name="T39" fmla="*/ 1173 h 1196"/>
                <a:gd name="T40" fmla="*/ 292 w 624"/>
                <a:gd name="T41" fmla="*/ 1173 h 1196"/>
                <a:gd name="T42" fmla="*/ 259 w 624"/>
                <a:gd name="T43" fmla="*/ 1132 h 1196"/>
                <a:gd name="T44" fmla="*/ 259 w 624"/>
                <a:gd name="T45" fmla="*/ 1119 h 1196"/>
                <a:gd name="T46" fmla="*/ 292 w 624"/>
                <a:gd name="T47" fmla="*/ 1078 h 1196"/>
                <a:gd name="T48" fmla="*/ 332 w 624"/>
                <a:gd name="T49" fmla="*/ 1078 h 1196"/>
                <a:gd name="T50" fmla="*/ 364 w 624"/>
                <a:gd name="T51" fmla="*/ 1119 h 1196"/>
                <a:gd name="T52" fmla="*/ 364 w 624"/>
                <a:gd name="T53" fmla="*/ 1132 h 1196"/>
                <a:gd name="T54" fmla="*/ 508 w 624"/>
                <a:gd name="T55" fmla="*/ 1140 h 1196"/>
                <a:gd name="T56" fmla="*/ 479 w 624"/>
                <a:gd name="T57" fmla="*/ 1173 h 1196"/>
                <a:gd name="T58" fmla="*/ 442 w 624"/>
                <a:gd name="T59" fmla="*/ 1173 h 1196"/>
                <a:gd name="T60" fmla="*/ 413 w 624"/>
                <a:gd name="T61" fmla="*/ 1140 h 1196"/>
                <a:gd name="T62" fmla="*/ 413 w 624"/>
                <a:gd name="T63" fmla="*/ 1129 h 1196"/>
                <a:gd name="T64" fmla="*/ 442 w 624"/>
                <a:gd name="T65" fmla="*/ 1096 h 1196"/>
                <a:gd name="T66" fmla="*/ 479 w 624"/>
                <a:gd name="T67" fmla="*/ 1096 h 1196"/>
                <a:gd name="T68" fmla="*/ 508 w 624"/>
                <a:gd name="T69" fmla="*/ 1129 h 1196"/>
                <a:gd name="T70" fmla="*/ 508 w 624"/>
                <a:gd name="T71" fmla="*/ 1140 h 1196"/>
                <a:gd name="T72" fmla="*/ 579 w 624"/>
                <a:gd name="T73" fmla="*/ 167 h 1196"/>
                <a:gd name="T74" fmla="*/ 579 w 624"/>
                <a:gd name="T75" fmla="*/ 607 h 1196"/>
                <a:gd name="T76" fmla="*/ 579 w 624"/>
                <a:gd name="T77" fmla="*/ 1005 h 1196"/>
                <a:gd name="T78" fmla="*/ 537 w 624"/>
                <a:gd name="T79" fmla="*/ 1061 h 1196"/>
                <a:gd name="T80" fmla="*/ 92 w 624"/>
                <a:gd name="T81" fmla="*/ 1061 h 1196"/>
                <a:gd name="T82" fmla="*/ 45 w 624"/>
                <a:gd name="T83" fmla="*/ 1005 h 1196"/>
                <a:gd name="T84" fmla="*/ 45 w 624"/>
                <a:gd name="T85" fmla="*/ 809 h 1196"/>
                <a:gd name="T86" fmla="*/ 45 w 624"/>
                <a:gd name="T87" fmla="*/ 303 h 1196"/>
                <a:gd name="T88" fmla="*/ 45 w 624"/>
                <a:gd name="T89" fmla="*/ 93 h 1196"/>
                <a:gd name="T90" fmla="*/ 92 w 624"/>
                <a:gd name="T91" fmla="*/ 51 h 1196"/>
                <a:gd name="T92" fmla="*/ 537 w 624"/>
                <a:gd name="T93" fmla="*/ 51 h 1196"/>
                <a:gd name="T94" fmla="*/ 579 w 624"/>
                <a:gd name="T95" fmla="*/ 93 h 1196"/>
                <a:gd name="T96" fmla="*/ 579 w 624"/>
                <a:gd name="T97" fmla="*/ 167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4" h="1196">
                  <a:moveTo>
                    <a:pt x="581" y="0"/>
                  </a:moveTo>
                  <a:cubicBezTo>
                    <a:pt x="47" y="0"/>
                    <a:pt x="47" y="0"/>
                    <a:pt x="47" y="0"/>
                  </a:cubicBezTo>
                  <a:cubicBezTo>
                    <a:pt x="21" y="0"/>
                    <a:pt x="0" y="21"/>
                    <a:pt x="0" y="45"/>
                  </a:cubicBezTo>
                  <a:cubicBezTo>
                    <a:pt x="0" y="1146"/>
                    <a:pt x="0" y="1146"/>
                    <a:pt x="0" y="1146"/>
                  </a:cubicBezTo>
                  <a:cubicBezTo>
                    <a:pt x="0" y="1175"/>
                    <a:pt x="21" y="1196"/>
                    <a:pt x="47" y="1196"/>
                  </a:cubicBezTo>
                  <a:cubicBezTo>
                    <a:pt x="581" y="1196"/>
                    <a:pt x="581" y="1196"/>
                    <a:pt x="581" y="1196"/>
                  </a:cubicBezTo>
                  <a:cubicBezTo>
                    <a:pt x="607" y="1196"/>
                    <a:pt x="624" y="1175"/>
                    <a:pt x="624" y="1146"/>
                  </a:cubicBezTo>
                  <a:cubicBezTo>
                    <a:pt x="624" y="45"/>
                    <a:pt x="624" y="45"/>
                    <a:pt x="624" y="45"/>
                  </a:cubicBezTo>
                  <a:cubicBezTo>
                    <a:pt x="624" y="21"/>
                    <a:pt x="607" y="0"/>
                    <a:pt x="581" y="0"/>
                  </a:cubicBezTo>
                  <a:close/>
                  <a:moveTo>
                    <a:pt x="211" y="1140"/>
                  </a:moveTo>
                  <a:cubicBezTo>
                    <a:pt x="211" y="1158"/>
                    <a:pt x="197" y="1173"/>
                    <a:pt x="181" y="1173"/>
                  </a:cubicBezTo>
                  <a:cubicBezTo>
                    <a:pt x="145" y="1173"/>
                    <a:pt x="145" y="1173"/>
                    <a:pt x="145" y="1173"/>
                  </a:cubicBezTo>
                  <a:cubicBezTo>
                    <a:pt x="129" y="1173"/>
                    <a:pt x="115" y="1158"/>
                    <a:pt x="115" y="1140"/>
                  </a:cubicBezTo>
                  <a:cubicBezTo>
                    <a:pt x="115" y="1129"/>
                    <a:pt x="115" y="1129"/>
                    <a:pt x="115" y="1129"/>
                  </a:cubicBezTo>
                  <a:cubicBezTo>
                    <a:pt x="115" y="1111"/>
                    <a:pt x="129" y="1096"/>
                    <a:pt x="145" y="1096"/>
                  </a:cubicBezTo>
                  <a:cubicBezTo>
                    <a:pt x="181" y="1096"/>
                    <a:pt x="181" y="1096"/>
                    <a:pt x="181" y="1096"/>
                  </a:cubicBezTo>
                  <a:cubicBezTo>
                    <a:pt x="197" y="1096"/>
                    <a:pt x="211" y="1111"/>
                    <a:pt x="211" y="1129"/>
                  </a:cubicBezTo>
                  <a:lnTo>
                    <a:pt x="211" y="1140"/>
                  </a:lnTo>
                  <a:close/>
                  <a:moveTo>
                    <a:pt x="364" y="1132"/>
                  </a:moveTo>
                  <a:cubicBezTo>
                    <a:pt x="364" y="1155"/>
                    <a:pt x="350" y="1173"/>
                    <a:pt x="332" y="1173"/>
                  </a:cubicBezTo>
                  <a:cubicBezTo>
                    <a:pt x="292" y="1173"/>
                    <a:pt x="292" y="1173"/>
                    <a:pt x="292" y="1173"/>
                  </a:cubicBezTo>
                  <a:cubicBezTo>
                    <a:pt x="274" y="1173"/>
                    <a:pt x="259" y="1155"/>
                    <a:pt x="259" y="1132"/>
                  </a:cubicBezTo>
                  <a:cubicBezTo>
                    <a:pt x="259" y="1119"/>
                    <a:pt x="259" y="1119"/>
                    <a:pt x="259" y="1119"/>
                  </a:cubicBezTo>
                  <a:cubicBezTo>
                    <a:pt x="259" y="1096"/>
                    <a:pt x="274" y="1078"/>
                    <a:pt x="292" y="1078"/>
                  </a:cubicBezTo>
                  <a:cubicBezTo>
                    <a:pt x="332" y="1078"/>
                    <a:pt x="332" y="1078"/>
                    <a:pt x="332" y="1078"/>
                  </a:cubicBezTo>
                  <a:cubicBezTo>
                    <a:pt x="350" y="1078"/>
                    <a:pt x="364" y="1096"/>
                    <a:pt x="364" y="1119"/>
                  </a:cubicBezTo>
                  <a:lnTo>
                    <a:pt x="364" y="1132"/>
                  </a:lnTo>
                  <a:close/>
                  <a:moveTo>
                    <a:pt x="508" y="1140"/>
                  </a:moveTo>
                  <a:cubicBezTo>
                    <a:pt x="508" y="1158"/>
                    <a:pt x="495" y="1173"/>
                    <a:pt x="479" y="1173"/>
                  </a:cubicBezTo>
                  <a:cubicBezTo>
                    <a:pt x="442" y="1173"/>
                    <a:pt x="442" y="1173"/>
                    <a:pt x="442" y="1173"/>
                  </a:cubicBezTo>
                  <a:cubicBezTo>
                    <a:pt x="426" y="1173"/>
                    <a:pt x="413" y="1158"/>
                    <a:pt x="413" y="1140"/>
                  </a:cubicBezTo>
                  <a:cubicBezTo>
                    <a:pt x="413" y="1129"/>
                    <a:pt x="413" y="1129"/>
                    <a:pt x="413" y="1129"/>
                  </a:cubicBezTo>
                  <a:cubicBezTo>
                    <a:pt x="413" y="1111"/>
                    <a:pt x="426" y="1096"/>
                    <a:pt x="442" y="1096"/>
                  </a:cubicBezTo>
                  <a:cubicBezTo>
                    <a:pt x="479" y="1096"/>
                    <a:pt x="479" y="1096"/>
                    <a:pt x="479" y="1096"/>
                  </a:cubicBezTo>
                  <a:cubicBezTo>
                    <a:pt x="495" y="1096"/>
                    <a:pt x="508" y="1111"/>
                    <a:pt x="508" y="1129"/>
                  </a:cubicBezTo>
                  <a:lnTo>
                    <a:pt x="508" y="1140"/>
                  </a:lnTo>
                  <a:close/>
                  <a:moveTo>
                    <a:pt x="579" y="167"/>
                  </a:moveTo>
                  <a:cubicBezTo>
                    <a:pt x="579" y="607"/>
                    <a:pt x="579" y="607"/>
                    <a:pt x="579" y="607"/>
                  </a:cubicBezTo>
                  <a:cubicBezTo>
                    <a:pt x="579" y="1005"/>
                    <a:pt x="579" y="1005"/>
                    <a:pt x="579" y="1005"/>
                  </a:cubicBezTo>
                  <a:cubicBezTo>
                    <a:pt x="579" y="1034"/>
                    <a:pt x="563" y="1061"/>
                    <a:pt x="537" y="1061"/>
                  </a:cubicBezTo>
                  <a:cubicBezTo>
                    <a:pt x="92" y="1061"/>
                    <a:pt x="92" y="1061"/>
                    <a:pt x="92" y="1061"/>
                  </a:cubicBezTo>
                  <a:cubicBezTo>
                    <a:pt x="66" y="1061"/>
                    <a:pt x="45" y="1034"/>
                    <a:pt x="45" y="1005"/>
                  </a:cubicBezTo>
                  <a:cubicBezTo>
                    <a:pt x="45" y="931"/>
                    <a:pt x="45" y="809"/>
                    <a:pt x="45" y="809"/>
                  </a:cubicBezTo>
                  <a:cubicBezTo>
                    <a:pt x="45" y="303"/>
                    <a:pt x="45" y="303"/>
                    <a:pt x="45" y="303"/>
                  </a:cubicBezTo>
                  <a:cubicBezTo>
                    <a:pt x="45" y="93"/>
                    <a:pt x="45" y="93"/>
                    <a:pt x="45" y="93"/>
                  </a:cubicBezTo>
                  <a:cubicBezTo>
                    <a:pt x="45" y="67"/>
                    <a:pt x="66" y="51"/>
                    <a:pt x="92" y="51"/>
                  </a:cubicBezTo>
                  <a:cubicBezTo>
                    <a:pt x="537" y="51"/>
                    <a:pt x="537" y="51"/>
                    <a:pt x="537" y="51"/>
                  </a:cubicBezTo>
                  <a:cubicBezTo>
                    <a:pt x="563" y="51"/>
                    <a:pt x="579" y="67"/>
                    <a:pt x="579" y="93"/>
                  </a:cubicBezTo>
                  <a:lnTo>
                    <a:pt x="579" y="167"/>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33" name="Group 232"/>
            <p:cNvGrpSpPr/>
            <p:nvPr/>
          </p:nvGrpSpPr>
          <p:grpSpPr>
            <a:xfrm rot="18905179">
              <a:off x="4089427" y="439617"/>
              <a:ext cx="1316171" cy="711971"/>
              <a:chOff x="4267200" y="792979"/>
              <a:chExt cx="1316171" cy="711971"/>
            </a:xfrm>
            <a:grpFill/>
          </p:grpSpPr>
          <p:sp>
            <p:nvSpPr>
              <p:cNvPr id="258"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59"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34" name="Freeform 78"/>
            <p:cNvSpPr>
              <a:spLocks noEditPoints="1"/>
            </p:cNvSpPr>
            <p:nvPr/>
          </p:nvSpPr>
          <p:spPr bwMode="auto">
            <a:xfrm>
              <a:off x="4971733" y="2597954"/>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5" name="Oval 234"/>
            <p:cNvSpPr/>
            <p:nvPr/>
          </p:nvSpPr>
          <p:spPr>
            <a:xfrm>
              <a:off x="552628" y="686739"/>
              <a:ext cx="4319192" cy="4319192"/>
            </a:xfrm>
            <a:prstGeom prst="ellipse">
              <a:avLst/>
            </a:prstGeom>
            <a:noFill/>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236" name="Group 235"/>
            <p:cNvGrpSpPr/>
            <p:nvPr/>
          </p:nvGrpSpPr>
          <p:grpSpPr>
            <a:xfrm rot="3897865">
              <a:off x="3185466" y="5138301"/>
              <a:ext cx="1316171" cy="711971"/>
              <a:chOff x="4267200" y="792979"/>
              <a:chExt cx="1316171" cy="711971"/>
            </a:xfrm>
            <a:grpFill/>
          </p:grpSpPr>
          <p:sp>
            <p:nvSpPr>
              <p:cNvPr id="256"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57"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37" name="Rounded Rectangle 6"/>
            <p:cNvSpPr/>
            <p:nvPr/>
          </p:nvSpPr>
          <p:spPr bwMode="black">
            <a:xfrm rot="12098993">
              <a:off x="3513422" y="192713"/>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238" name="Freeform 78"/>
            <p:cNvSpPr>
              <a:spLocks noEditPoints="1"/>
            </p:cNvSpPr>
            <p:nvPr/>
          </p:nvSpPr>
          <p:spPr bwMode="auto">
            <a:xfrm rot="16200000">
              <a:off x="2277553" y="-102197"/>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39" name="Group 238"/>
            <p:cNvGrpSpPr/>
            <p:nvPr/>
          </p:nvGrpSpPr>
          <p:grpSpPr>
            <a:xfrm rot="5400000">
              <a:off x="2237285" y="5354474"/>
              <a:ext cx="895245" cy="539115"/>
              <a:chOff x="4688126" y="1739335"/>
              <a:chExt cx="895245" cy="539115"/>
            </a:xfrm>
            <a:grpFill/>
          </p:grpSpPr>
          <p:sp>
            <p:nvSpPr>
              <p:cNvPr id="254" name="Freeform 253"/>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255"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240" name="Oval 239"/>
            <p:cNvSpPr/>
            <p:nvPr/>
          </p:nvSpPr>
          <p:spPr>
            <a:xfrm>
              <a:off x="-894870" y="-764286"/>
              <a:ext cx="7221242" cy="7221242"/>
            </a:xfrm>
            <a:prstGeom prst="ellipse">
              <a:avLst/>
            </a:prstGeom>
            <a:noFill/>
            <a:ln w="12700">
              <a:no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41" name="Freeform 78"/>
            <p:cNvSpPr>
              <a:spLocks noEditPoints="1"/>
            </p:cNvSpPr>
            <p:nvPr/>
          </p:nvSpPr>
          <p:spPr bwMode="auto">
            <a:xfrm rot="10800000">
              <a:off x="-438199" y="2601083"/>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42" name="Group 241"/>
            <p:cNvGrpSpPr/>
            <p:nvPr/>
          </p:nvGrpSpPr>
          <p:grpSpPr>
            <a:xfrm rot="13560037">
              <a:off x="29702" y="466467"/>
              <a:ext cx="1316171" cy="711971"/>
              <a:chOff x="4267200" y="792979"/>
              <a:chExt cx="1316171" cy="711971"/>
            </a:xfrm>
            <a:grpFill/>
          </p:grpSpPr>
          <p:sp>
            <p:nvSpPr>
              <p:cNvPr id="252"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53"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43" name="Freeform 37"/>
            <p:cNvSpPr>
              <a:spLocks noEditPoints="1"/>
            </p:cNvSpPr>
            <p:nvPr/>
          </p:nvSpPr>
          <p:spPr bwMode="auto">
            <a:xfrm rot="9453652">
              <a:off x="299036" y="3556781"/>
              <a:ext cx="278326" cy="533400"/>
            </a:xfrm>
            <a:custGeom>
              <a:avLst/>
              <a:gdLst>
                <a:gd name="T0" fmla="*/ 581 w 624"/>
                <a:gd name="T1" fmla="*/ 0 h 1196"/>
                <a:gd name="T2" fmla="*/ 47 w 624"/>
                <a:gd name="T3" fmla="*/ 0 h 1196"/>
                <a:gd name="T4" fmla="*/ 0 w 624"/>
                <a:gd name="T5" fmla="*/ 45 h 1196"/>
                <a:gd name="T6" fmla="*/ 0 w 624"/>
                <a:gd name="T7" fmla="*/ 1146 h 1196"/>
                <a:gd name="T8" fmla="*/ 47 w 624"/>
                <a:gd name="T9" fmla="*/ 1196 h 1196"/>
                <a:gd name="T10" fmla="*/ 581 w 624"/>
                <a:gd name="T11" fmla="*/ 1196 h 1196"/>
                <a:gd name="T12" fmla="*/ 624 w 624"/>
                <a:gd name="T13" fmla="*/ 1146 h 1196"/>
                <a:gd name="T14" fmla="*/ 624 w 624"/>
                <a:gd name="T15" fmla="*/ 45 h 1196"/>
                <a:gd name="T16" fmla="*/ 581 w 624"/>
                <a:gd name="T17" fmla="*/ 0 h 1196"/>
                <a:gd name="T18" fmla="*/ 211 w 624"/>
                <a:gd name="T19" fmla="*/ 1140 h 1196"/>
                <a:gd name="T20" fmla="*/ 181 w 624"/>
                <a:gd name="T21" fmla="*/ 1173 h 1196"/>
                <a:gd name="T22" fmla="*/ 145 w 624"/>
                <a:gd name="T23" fmla="*/ 1173 h 1196"/>
                <a:gd name="T24" fmla="*/ 115 w 624"/>
                <a:gd name="T25" fmla="*/ 1140 h 1196"/>
                <a:gd name="T26" fmla="*/ 115 w 624"/>
                <a:gd name="T27" fmla="*/ 1129 h 1196"/>
                <a:gd name="T28" fmla="*/ 145 w 624"/>
                <a:gd name="T29" fmla="*/ 1096 h 1196"/>
                <a:gd name="T30" fmla="*/ 181 w 624"/>
                <a:gd name="T31" fmla="*/ 1096 h 1196"/>
                <a:gd name="T32" fmla="*/ 211 w 624"/>
                <a:gd name="T33" fmla="*/ 1129 h 1196"/>
                <a:gd name="T34" fmla="*/ 211 w 624"/>
                <a:gd name="T35" fmla="*/ 1140 h 1196"/>
                <a:gd name="T36" fmla="*/ 364 w 624"/>
                <a:gd name="T37" fmla="*/ 1132 h 1196"/>
                <a:gd name="T38" fmla="*/ 332 w 624"/>
                <a:gd name="T39" fmla="*/ 1173 h 1196"/>
                <a:gd name="T40" fmla="*/ 292 w 624"/>
                <a:gd name="T41" fmla="*/ 1173 h 1196"/>
                <a:gd name="T42" fmla="*/ 259 w 624"/>
                <a:gd name="T43" fmla="*/ 1132 h 1196"/>
                <a:gd name="T44" fmla="*/ 259 w 624"/>
                <a:gd name="T45" fmla="*/ 1119 h 1196"/>
                <a:gd name="T46" fmla="*/ 292 w 624"/>
                <a:gd name="T47" fmla="*/ 1078 h 1196"/>
                <a:gd name="T48" fmla="*/ 332 w 624"/>
                <a:gd name="T49" fmla="*/ 1078 h 1196"/>
                <a:gd name="T50" fmla="*/ 364 w 624"/>
                <a:gd name="T51" fmla="*/ 1119 h 1196"/>
                <a:gd name="T52" fmla="*/ 364 w 624"/>
                <a:gd name="T53" fmla="*/ 1132 h 1196"/>
                <a:gd name="T54" fmla="*/ 508 w 624"/>
                <a:gd name="T55" fmla="*/ 1140 h 1196"/>
                <a:gd name="T56" fmla="*/ 479 w 624"/>
                <a:gd name="T57" fmla="*/ 1173 h 1196"/>
                <a:gd name="T58" fmla="*/ 442 w 624"/>
                <a:gd name="T59" fmla="*/ 1173 h 1196"/>
                <a:gd name="T60" fmla="*/ 413 w 624"/>
                <a:gd name="T61" fmla="*/ 1140 h 1196"/>
                <a:gd name="T62" fmla="*/ 413 w 624"/>
                <a:gd name="T63" fmla="*/ 1129 h 1196"/>
                <a:gd name="T64" fmla="*/ 442 w 624"/>
                <a:gd name="T65" fmla="*/ 1096 h 1196"/>
                <a:gd name="T66" fmla="*/ 479 w 624"/>
                <a:gd name="T67" fmla="*/ 1096 h 1196"/>
                <a:gd name="T68" fmla="*/ 508 w 624"/>
                <a:gd name="T69" fmla="*/ 1129 h 1196"/>
                <a:gd name="T70" fmla="*/ 508 w 624"/>
                <a:gd name="T71" fmla="*/ 1140 h 1196"/>
                <a:gd name="T72" fmla="*/ 579 w 624"/>
                <a:gd name="T73" fmla="*/ 167 h 1196"/>
                <a:gd name="T74" fmla="*/ 579 w 624"/>
                <a:gd name="T75" fmla="*/ 607 h 1196"/>
                <a:gd name="T76" fmla="*/ 579 w 624"/>
                <a:gd name="T77" fmla="*/ 1005 h 1196"/>
                <a:gd name="T78" fmla="*/ 537 w 624"/>
                <a:gd name="T79" fmla="*/ 1061 h 1196"/>
                <a:gd name="T80" fmla="*/ 92 w 624"/>
                <a:gd name="T81" fmla="*/ 1061 h 1196"/>
                <a:gd name="T82" fmla="*/ 45 w 624"/>
                <a:gd name="T83" fmla="*/ 1005 h 1196"/>
                <a:gd name="T84" fmla="*/ 45 w 624"/>
                <a:gd name="T85" fmla="*/ 809 h 1196"/>
                <a:gd name="T86" fmla="*/ 45 w 624"/>
                <a:gd name="T87" fmla="*/ 303 h 1196"/>
                <a:gd name="T88" fmla="*/ 45 w 624"/>
                <a:gd name="T89" fmla="*/ 93 h 1196"/>
                <a:gd name="T90" fmla="*/ 92 w 624"/>
                <a:gd name="T91" fmla="*/ 51 h 1196"/>
                <a:gd name="T92" fmla="*/ 537 w 624"/>
                <a:gd name="T93" fmla="*/ 51 h 1196"/>
                <a:gd name="T94" fmla="*/ 579 w 624"/>
                <a:gd name="T95" fmla="*/ 93 h 1196"/>
                <a:gd name="T96" fmla="*/ 579 w 624"/>
                <a:gd name="T97" fmla="*/ 167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4" h="1196">
                  <a:moveTo>
                    <a:pt x="581" y="0"/>
                  </a:moveTo>
                  <a:cubicBezTo>
                    <a:pt x="47" y="0"/>
                    <a:pt x="47" y="0"/>
                    <a:pt x="47" y="0"/>
                  </a:cubicBezTo>
                  <a:cubicBezTo>
                    <a:pt x="21" y="0"/>
                    <a:pt x="0" y="21"/>
                    <a:pt x="0" y="45"/>
                  </a:cubicBezTo>
                  <a:cubicBezTo>
                    <a:pt x="0" y="1146"/>
                    <a:pt x="0" y="1146"/>
                    <a:pt x="0" y="1146"/>
                  </a:cubicBezTo>
                  <a:cubicBezTo>
                    <a:pt x="0" y="1175"/>
                    <a:pt x="21" y="1196"/>
                    <a:pt x="47" y="1196"/>
                  </a:cubicBezTo>
                  <a:cubicBezTo>
                    <a:pt x="581" y="1196"/>
                    <a:pt x="581" y="1196"/>
                    <a:pt x="581" y="1196"/>
                  </a:cubicBezTo>
                  <a:cubicBezTo>
                    <a:pt x="607" y="1196"/>
                    <a:pt x="624" y="1175"/>
                    <a:pt x="624" y="1146"/>
                  </a:cubicBezTo>
                  <a:cubicBezTo>
                    <a:pt x="624" y="45"/>
                    <a:pt x="624" y="45"/>
                    <a:pt x="624" y="45"/>
                  </a:cubicBezTo>
                  <a:cubicBezTo>
                    <a:pt x="624" y="21"/>
                    <a:pt x="607" y="0"/>
                    <a:pt x="581" y="0"/>
                  </a:cubicBezTo>
                  <a:close/>
                  <a:moveTo>
                    <a:pt x="211" y="1140"/>
                  </a:moveTo>
                  <a:cubicBezTo>
                    <a:pt x="211" y="1158"/>
                    <a:pt x="197" y="1173"/>
                    <a:pt x="181" y="1173"/>
                  </a:cubicBezTo>
                  <a:cubicBezTo>
                    <a:pt x="145" y="1173"/>
                    <a:pt x="145" y="1173"/>
                    <a:pt x="145" y="1173"/>
                  </a:cubicBezTo>
                  <a:cubicBezTo>
                    <a:pt x="129" y="1173"/>
                    <a:pt x="115" y="1158"/>
                    <a:pt x="115" y="1140"/>
                  </a:cubicBezTo>
                  <a:cubicBezTo>
                    <a:pt x="115" y="1129"/>
                    <a:pt x="115" y="1129"/>
                    <a:pt x="115" y="1129"/>
                  </a:cubicBezTo>
                  <a:cubicBezTo>
                    <a:pt x="115" y="1111"/>
                    <a:pt x="129" y="1096"/>
                    <a:pt x="145" y="1096"/>
                  </a:cubicBezTo>
                  <a:cubicBezTo>
                    <a:pt x="181" y="1096"/>
                    <a:pt x="181" y="1096"/>
                    <a:pt x="181" y="1096"/>
                  </a:cubicBezTo>
                  <a:cubicBezTo>
                    <a:pt x="197" y="1096"/>
                    <a:pt x="211" y="1111"/>
                    <a:pt x="211" y="1129"/>
                  </a:cubicBezTo>
                  <a:lnTo>
                    <a:pt x="211" y="1140"/>
                  </a:lnTo>
                  <a:close/>
                  <a:moveTo>
                    <a:pt x="364" y="1132"/>
                  </a:moveTo>
                  <a:cubicBezTo>
                    <a:pt x="364" y="1155"/>
                    <a:pt x="350" y="1173"/>
                    <a:pt x="332" y="1173"/>
                  </a:cubicBezTo>
                  <a:cubicBezTo>
                    <a:pt x="292" y="1173"/>
                    <a:pt x="292" y="1173"/>
                    <a:pt x="292" y="1173"/>
                  </a:cubicBezTo>
                  <a:cubicBezTo>
                    <a:pt x="274" y="1173"/>
                    <a:pt x="259" y="1155"/>
                    <a:pt x="259" y="1132"/>
                  </a:cubicBezTo>
                  <a:cubicBezTo>
                    <a:pt x="259" y="1119"/>
                    <a:pt x="259" y="1119"/>
                    <a:pt x="259" y="1119"/>
                  </a:cubicBezTo>
                  <a:cubicBezTo>
                    <a:pt x="259" y="1096"/>
                    <a:pt x="274" y="1078"/>
                    <a:pt x="292" y="1078"/>
                  </a:cubicBezTo>
                  <a:cubicBezTo>
                    <a:pt x="332" y="1078"/>
                    <a:pt x="332" y="1078"/>
                    <a:pt x="332" y="1078"/>
                  </a:cubicBezTo>
                  <a:cubicBezTo>
                    <a:pt x="350" y="1078"/>
                    <a:pt x="364" y="1096"/>
                    <a:pt x="364" y="1119"/>
                  </a:cubicBezTo>
                  <a:lnTo>
                    <a:pt x="364" y="1132"/>
                  </a:lnTo>
                  <a:close/>
                  <a:moveTo>
                    <a:pt x="508" y="1140"/>
                  </a:moveTo>
                  <a:cubicBezTo>
                    <a:pt x="508" y="1158"/>
                    <a:pt x="495" y="1173"/>
                    <a:pt x="479" y="1173"/>
                  </a:cubicBezTo>
                  <a:cubicBezTo>
                    <a:pt x="442" y="1173"/>
                    <a:pt x="442" y="1173"/>
                    <a:pt x="442" y="1173"/>
                  </a:cubicBezTo>
                  <a:cubicBezTo>
                    <a:pt x="426" y="1173"/>
                    <a:pt x="413" y="1158"/>
                    <a:pt x="413" y="1140"/>
                  </a:cubicBezTo>
                  <a:cubicBezTo>
                    <a:pt x="413" y="1129"/>
                    <a:pt x="413" y="1129"/>
                    <a:pt x="413" y="1129"/>
                  </a:cubicBezTo>
                  <a:cubicBezTo>
                    <a:pt x="413" y="1111"/>
                    <a:pt x="426" y="1096"/>
                    <a:pt x="442" y="1096"/>
                  </a:cubicBezTo>
                  <a:cubicBezTo>
                    <a:pt x="479" y="1096"/>
                    <a:pt x="479" y="1096"/>
                    <a:pt x="479" y="1096"/>
                  </a:cubicBezTo>
                  <a:cubicBezTo>
                    <a:pt x="495" y="1096"/>
                    <a:pt x="508" y="1111"/>
                    <a:pt x="508" y="1129"/>
                  </a:cubicBezTo>
                  <a:lnTo>
                    <a:pt x="508" y="1140"/>
                  </a:lnTo>
                  <a:close/>
                  <a:moveTo>
                    <a:pt x="579" y="167"/>
                  </a:moveTo>
                  <a:cubicBezTo>
                    <a:pt x="579" y="607"/>
                    <a:pt x="579" y="607"/>
                    <a:pt x="579" y="607"/>
                  </a:cubicBezTo>
                  <a:cubicBezTo>
                    <a:pt x="579" y="1005"/>
                    <a:pt x="579" y="1005"/>
                    <a:pt x="579" y="1005"/>
                  </a:cubicBezTo>
                  <a:cubicBezTo>
                    <a:pt x="579" y="1034"/>
                    <a:pt x="563" y="1061"/>
                    <a:pt x="537" y="1061"/>
                  </a:cubicBezTo>
                  <a:cubicBezTo>
                    <a:pt x="92" y="1061"/>
                    <a:pt x="92" y="1061"/>
                    <a:pt x="92" y="1061"/>
                  </a:cubicBezTo>
                  <a:cubicBezTo>
                    <a:pt x="66" y="1061"/>
                    <a:pt x="45" y="1034"/>
                    <a:pt x="45" y="1005"/>
                  </a:cubicBezTo>
                  <a:cubicBezTo>
                    <a:pt x="45" y="931"/>
                    <a:pt x="45" y="809"/>
                    <a:pt x="45" y="809"/>
                  </a:cubicBezTo>
                  <a:cubicBezTo>
                    <a:pt x="45" y="303"/>
                    <a:pt x="45" y="303"/>
                    <a:pt x="45" y="303"/>
                  </a:cubicBezTo>
                  <a:cubicBezTo>
                    <a:pt x="45" y="93"/>
                    <a:pt x="45" y="93"/>
                    <a:pt x="45" y="93"/>
                  </a:cubicBezTo>
                  <a:cubicBezTo>
                    <a:pt x="45" y="67"/>
                    <a:pt x="66" y="51"/>
                    <a:pt x="92" y="51"/>
                  </a:cubicBezTo>
                  <a:cubicBezTo>
                    <a:pt x="537" y="51"/>
                    <a:pt x="537" y="51"/>
                    <a:pt x="537" y="51"/>
                  </a:cubicBezTo>
                  <a:cubicBezTo>
                    <a:pt x="563" y="51"/>
                    <a:pt x="579" y="67"/>
                    <a:pt x="579" y="93"/>
                  </a:cubicBezTo>
                  <a:lnTo>
                    <a:pt x="579" y="167"/>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44" name="Group 243"/>
            <p:cNvGrpSpPr/>
            <p:nvPr/>
          </p:nvGrpSpPr>
          <p:grpSpPr>
            <a:xfrm rot="14676800">
              <a:off x="1154558" y="52186"/>
              <a:ext cx="895245" cy="539115"/>
              <a:chOff x="4688126" y="1739335"/>
              <a:chExt cx="895245" cy="539115"/>
            </a:xfrm>
            <a:grpFill/>
          </p:grpSpPr>
          <p:sp>
            <p:nvSpPr>
              <p:cNvPr id="250" name="Freeform 249"/>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251"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245" name="Rounded Rectangle 6"/>
            <p:cNvSpPr/>
            <p:nvPr/>
          </p:nvSpPr>
          <p:spPr bwMode="black">
            <a:xfrm rot="6739649">
              <a:off x="149296" y="1627279"/>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246" name="Freeform 78"/>
            <p:cNvSpPr>
              <a:spLocks noEditPoints="1"/>
            </p:cNvSpPr>
            <p:nvPr/>
          </p:nvSpPr>
          <p:spPr bwMode="auto">
            <a:xfrm rot="6821191">
              <a:off x="1205047" y="5133529"/>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47" name="Group 246"/>
            <p:cNvGrpSpPr/>
            <p:nvPr/>
          </p:nvGrpSpPr>
          <p:grpSpPr>
            <a:xfrm rot="8119853">
              <a:off x="13473" y="4498459"/>
              <a:ext cx="1316171" cy="711971"/>
              <a:chOff x="4267200" y="792979"/>
              <a:chExt cx="1316171" cy="711971"/>
            </a:xfrm>
            <a:grpFill/>
          </p:grpSpPr>
          <p:sp>
            <p:nvSpPr>
              <p:cNvPr id="248"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49"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sp>
        <p:nvSpPr>
          <p:cNvPr id="263" name="Rectangle 27"/>
          <p:cNvSpPr/>
          <p:nvPr/>
        </p:nvSpPr>
        <p:spPr bwMode="auto">
          <a:xfrm flipV="1">
            <a:off x="2282465" y="2546754"/>
            <a:ext cx="2780174" cy="3607492"/>
          </a:xfrm>
          <a:custGeom>
            <a:avLst/>
            <a:gdLst>
              <a:gd name="connsiteX0" fmla="*/ 0 w 3913649"/>
              <a:gd name="connsiteY0" fmla="*/ 0 h 3607492"/>
              <a:gd name="connsiteX1" fmla="*/ 3913649 w 3913649"/>
              <a:gd name="connsiteY1" fmla="*/ 0 h 3607492"/>
              <a:gd name="connsiteX2" fmla="*/ 3913649 w 3913649"/>
              <a:gd name="connsiteY2" fmla="*/ 3607492 h 3607492"/>
              <a:gd name="connsiteX3" fmla="*/ 0 w 3913649"/>
              <a:gd name="connsiteY3" fmla="*/ 3607492 h 3607492"/>
              <a:gd name="connsiteX4" fmla="*/ 0 w 3913649"/>
              <a:gd name="connsiteY4" fmla="*/ 0 h 3607492"/>
              <a:gd name="connsiteX0" fmla="*/ 0 w 3913649"/>
              <a:gd name="connsiteY0" fmla="*/ 0 h 3607492"/>
              <a:gd name="connsiteX1" fmla="*/ 3913649 w 3913649"/>
              <a:gd name="connsiteY1" fmla="*/ 0 h 3607492"/>
              <a:gd name="connsiteX2" fmla="*/ 3872706 w 3913649"/>
              <a:gd name="connsiteY2" fmla="*/ 2856865 h 3607492"/>
              <a:gd name="connsiteX3" fmla="*/ 0 w 3913649"/>
              <a:gd name="connsiteY3" fmla="*/ 3607492 h 3607492"/>
              <a:gd name="connsiteX4" fmla="*/ 0 w 3913649"/>
              <a:gd name="connsiteY4" fmla="*/ 0 h 3607492"/>
              <a:gd name="connsiteX0" fmla="*/ 0 w 3913649"/>
              <a:gd name="connsiteY0" fmla="*/ 0 h 3607492"/>
              <a:gd name="connsiteX1" fmla="*/ 3913649 w 3913649"/>
              <a:gd name="connsiteY1" fmla="*/ 0 h 3607492"/>
              <a:gd name="connsiteX2" fmla="*/ 2758281 w 3913649"/>
              <a:gd name="connsiteY2" fmla="*/ 3075940 h 3607492"/>
              <a:gd name="connsiteX3" fmla="*/ 0 w 3913649"/>
              <a:gd name="connsiteY3" fmla="*/ 3607492 h 3607492"/>
              <a:gd name="connsiteX4" fmla="*/ 0 w 3913649"/>
              <a:gd name="connsiteY4" fmla="*/ 0 h 3607492"/>
              <a:gd name="connsiteX0" fmla="*/ 0 w 2780174"/>
              <a:gd name="connsiteY0" fmla="*/ 0 h 3607492"/>
              <a:gd name="connsiteX1" fmla="*/ 2780174 w 2780174"/>
              <a:gd name="connsiteY1" fmla="*/ 9525 h 3607492"/>
              <a:gd name="connsiteX2" fmla="*/ 2758281 w 2780174"/>
              <a:gd name="connsiteY2" fmla="*/ 3075940 h 3607492"/>
              <a:gd name="connsiteX3" fmla="*/ 0 w 2780174"/>
              <a:gd name="connsiteY3" fmla="*/ 3607492 h 3607492"/>
              <a:gd name="connsiteX4" fmla="*/ 0 w 2780174"/>
              <a:gd name="connsiteY4" fmla="*/ 0 h 3607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174" h="3607492">
                <a:moveTo>
                  <a:pt x="0" y="0"/>
                </a:moveTo>
                <a:lnTo>
                  <a:pt x="2780174" y="9525"/>
                </a:lnTo>
                <a:lnTo>
                  <a:pt x="2758281" y="3075940"/>
                </a:lnTo>
                <a:lnTo>
                  <a:pt x="0" y="3607492"/>
                </a:lnTo>
                <a:lnTo>
                  <a:pt x="0" y="0"/>
                </a:lnTo>
                <a:close/>
              </a:path>
            </a:pathLst>
          </a:cu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64" name="Rectangle 263"/>
          <p:cNvSpPr/>
          <p:nvPr/>
        </p:nvSpPr>
        <p:spPr bwMode="auto">
          <a:xfrm>
            <a:off x="-11133" y="0"/>
            <a:ext cx="2293597" cy="5168835"/>
          </a:xfrm>
          <a:prstGeom prst="rect">
            <a:avLst/>
          </a:pr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72" name="Rectangle 27"/>
          <p:cNvSpPr/>
          <p:nvPr/>
        </p:nvSpPr>
        <p:spPr bwMode="auto">
          <a:xfrm>
            <a:off x="2282465" y="-1058599"/>
            <a:ext cx="2818274" cy="3607492"/>
          </a:xfrm>
          <a:custGeom>
            <a:avLst/>
            <a:gdLst>
              <a:gd name="connsiteX0" fmla="*/ 0 w 3913649"/>
              <a:gd name="connsiteY0" fmla="*/ 0 h 3607492"/>
              <a:gd name="connsiteX1" fmla="*/ 3913649 w 3913649"/>
              <a:gd name="connsiteY1" fmla="*/ 0 h 3607492"/>
              <a:gd name="connsiteX2" fmla="*/ 3913649 w 3913649"/>
              <a:gd name="connsiteY2" fmla="*/ 3607492 h 3607492"/>
              <a:gd name="connsiteX3" fmla="*/ 0 w 3913649"/>
              <a:gd name="connsiteY3" fmla="*/ 3607492 h 3607492"/>
              <a:gd name="connsiteX4" fmla="*/ 0 w 3913649"/>
              <a:gd name="connsiteY4" fmla="*/ 0 h 3607492"/>
              <a:gd name="connsiteX0" fmla="*/ 0 w 3913649"/>
              <a:gd name="connsiteY0" fmla="*/ 0 h 3607492"/>
              <a:gd name="connsiteX1" fmla="*/ 3913649 w 3913649"/>
              <a:gd name="connsiteY1" fmla="*/ 0 h 3607492"/>
              <a:gd name="connsiteX2" fmla="*/ 3872706 w 3913649"/>
              <a:gd name="connsiteY2" fmla="*/ 2856865 h 3607492"/>
              <a:gd name="connsiteX3" fmla="*/ 0 w 3913649"/>
              <a:gd name="connsiteY3" fmla="*/ 3607492 h 3607492"/>
              <a:gd name="connsiteX4" fmla="*/ 0 w 3913649"/>
              <a:gd name="connsiteY4" fmla="*/ 0 h 3607492"/>
              <a:gd name="connsiteX0" fmla="*/ 0 w 3913649"/>
              <a:gd name="connsiteY0" fmla="*/ 0 h 3607492"/>
              <a:gd name="connsiteX1" fmla="*/ 3913649 w 3913649"/>
              <a:gd name="connsiteY1" fmla="*/ 0 h 3607492"/>
              <a:gd name="connsiteX2" fmla="*/ 2539206 w 3913649"/>
              <a:gd name="connsiteY2" fmla="*/ 3104515 h 3607492"/>
              <a:gd name="connsiteX3" fmla="*/ 0 w 3913649"/>
              <a:gd name="connsiteY3" fmla="*/ 3607492 h 3607492"/>
              <a:gd name="connsiteX4" fmla="*/ 0 w 3913649"/>
              <a:gd name="connsiteY4" fmla="*/ 0 h 3607492"/>
              <a:gd name="connsiteX0" fmla="*/ 0 w 2818274"/>
              <a:gd name="connsiteY0" fmla="*/ 0 h 3607492"/>
              <a:gd name="connsiteX1" fmla="*/ 2818274 w 2818274"/>
              <a:gd name="connsiteY1" fmla="*/ 0 h 3607492"/>
              <a:gd name="connsiteX2" fmla="*/ 2539206 w 2818274"/>
              <a:gd name="connsiteY2" fmla="*/ 3104515 h 3607492"/>
              <a:gd name="connsiteX3" fmla="*/ 0 w 2818274"/>
              <a:gd name="connsiteY3" fmla="*/ 3607492 h 3607492"/>
              <a:gd name="connsiteX4" fmla="*/ 0 w 2818274"/>
              <a:gd name="connsiteY4" fmla="*/ 0 h 3607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274" h="3607492">
                <a:moveTo>
                  <a:pt x="0" y="0"/>
                </a:moveTo>
                <a:lnTo>
                  <a:pt x="2818274" y="0"/>
                </a:lnTo>
                <a:lnTo>
                  <a:pt x="2539206" y="3104515"/>
                </a:lnTo>
                <a:lnTo>
                  <a:pt x="0" y="3607492"/>
                </a:lnTo>
                <a:lnTo>
                  <a:pt x="0" y="0"/>
                </a:lnTo>
                <a:close/>
              </a:path>
            </a:pathLst>
          </a:cu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265" name="Group 264"/>
          <p:cNvGrpSpPr/>
          <p:nvPr/>
        </p:nvGrpSpPr>
        <p:grpSpPr>
          <a:xfrm>
            <a:off x="1850915" y="1414131"/>
            <a:ext cx="879624" cy="2316828"/>
            <a:chOff x="3756026" y="425451"/>
            <a:chExt cx="1630363" cy="4294187"/>
          </a:xfrm>
          <a:solidFill>
            <a:schemeClr val="accent1"/>
          </a:solidFill>
        </p:grpSpPr>
        <p:sp>
          <p:nvSpPr>
            <p:cNvPr id="266"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solidFill>
              <a:srgbClr val="BA14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solidFill>
              <a:srgbClr val="BA141A"/>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8" name="Group 267"/>
          <p:cNvGrpSpPr/>
          <p:nvPr/>
        </p:nvGrpSpPr>
        <p:grpSpPr>
          <a:xfrm>
            <a:off x="1851707" y="1414131"/>
            <a:ext cx="879624" cy="2316828"/>
            <a:chOff x="3756026" y="425451"/>
            <a:chExt cx="1630363" cy="4294187"/>
          </a:xfrm>
          <a:solidFill>
            <a:schemeClr val="tx1"/>
          </a:solidFill>
        </p:grpSpPr>
        <p:sp>
          <p:nvSpPr>
            <p:cNvPr id="269"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5067301" y="1027490"/>
            <a:ext cx="3088967" cy="3078507"/>
            <a:chOff x="5067301" y="1027490"/>
            <a:chExt cx="3088967" cy="3078507"/>
          </a:xfrm>
        </p:grpSpPr>
        <p:grpSp>
          <p:nvGrpSpPr>
            <p:cNvPr id="20" name="Group 19"/>
            <p:cNvGrpSpPr/>
            <p:nvPr/>
          </p:nvGrpSpPr>
          <p:grpSpPr>
            <a:xfrm>
              <a:off x="5067301" y="1027490"/>
              <a:ext cx="3088967" cy="990040"/>
              <a:chOff x="5067301" y="1027490"/>
              <a:chExt cx="3088967" cy="990040"/>
            </a:xfrm>
          </p:grpSpPr>
          <p:sp>
            <p:nvSpPr>
              <p:cNvPr id="223" name="Rectangle 222"/>
              <p:cNvSpPr/>
              <p:nvPr/>
            </p:nvSpPr>
            <p:spPr bwMode="auto">
              <a:xfrm>
                <a:off x="5067301" y="1027490"/>
                <a:ext cx="990599" cy="990039"/>
              </a:xfrm>
              <a:prstGeom prst="rect">
                <a:avLst/>
              </a:prstGeom>
              <a:solidFill>
                <a:srgbClr val="000000">
                  <a:alpha val="50196"/>
                </a:srgb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sp>
            <p:nvSpPr>
              <p:cNvPr id="228" name="Rectangle 227"/>
              <p:cNvSpPr/>
              <p:nvPr/>
            </p:nvSpPr>
            <p:spPr bwMode="auto">
              <a:xfrm>
                <a:off x="6108458" y="1027490"/>
                <a:ext cx="994906" cy="990040"/>
              </a:xfrm>
              <a:prstGeom prst="rect">
                <a:avLst/>
              </a:prstGeom>
              <a:solidFill>
                <a:srgbClr val="000000">
                  <a:alpha val="50196"/>
                </a:srgb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sp>
            <p:nvSpPr>
              <p:cNvPr id="262" name="Rectangle 261"/>
              <p:cNvSpPr/>
              <p:nvPr/>
            </p:nvSpPr>
            <p:spPr bwMode="auto">
              <a:xfrm>
                <a:off x="7161362" y="1027490"/>
                <a:ext cx="994906" cy="990040"/>
              </a:xfrm>
              <a:prstGeom prst="rect">
                <a:avLst/>
              </a:prstGeom>
              <a:solidFill>
                <a:srgbClr val="000000">
                  <a:alpha val="50196"/>
                </a:srgb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grpSp>
        <p:grpSp>
          <p:nvGrpSpPr>
            <p:cNvPr id="271" name="Group 270"/>
            <p:cNvGrpSpPr/>
            <p:nvPr/>
          </p:nvGrpSpPr>
          <p:grpSpPr>
            <a:xfrm>
              <a:off x="5067301" y="3115957"/>
              <a:ext cx="3088967" cy="990040"/>
              <a:chOff x="5067301" y="1027490"/>
              <a:chExt cx="3088967" cy="990040"/>
            </a:xfrm>
          </p:grpSpPr>
          <p:sp>
            <p:nvSpPr>
              <p:cNvPr id="273" name="Rectangle 272"/>
              <p:cNvSpPr/>
              <p:nvPr/>
            </p:nvSpPr>
            <p:spPr bwMode="auto">
              <a:xfrm>
                <a:off x="5067301" y="1032598"/>
                <a:ext cx="990600" cy="984932"/>
              </a:xfrm>
              <a:prstGeom prst="rect">
                <a:avLst/>
              </a:prstGeom>
              <a:solidFill>
                <a:srgbClr val="000000">
                  <a:alpha val="50196"/>
                </a:srgb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sp>
            <p:nvSpPr>
              <p:cNvPr id="274" name="Rectangle 273"/>
              <p:cNvSpPr/>
              <p:nvPr/>
            </p:nvSpPr>
            <p:spPr bwMode="auto">
              <a:xfrm>
                <a:off x="6108458" y="1027490"/>
                <a:ext cx="994906" cy="990040"/>
              </a:xfrm>
              <a:prstGeom prst="rect">
                <a:avLst/>
              </a:prstGeom>
              <a:solidFill>
                <a:srgbClr val="000000">
                  <a:alpha val="50196"/>
                </a:srgb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sp>
            <p:nvSpPr>
              <p:cNvPr id="275" name="Rectangle 274"/>
              <p:cNvSpPr/>
              <p:nvPr/>
            </p:nvSpPr>
            <p:spPr bwMode="auto">
              <a:xfrm>
                <a:off x="7161362" y="1027490"/>
                <a:ext cx="994906" cy="990040"/>
              </a:xfrm>
              <a:prstGeom prst="rect">
                <a:avLst/>
              </a:prstGeom>
              <a:solidFill>
                <a:srgbClr val="000000">
                  <a:alpha val="50196"/>
                </a:srgb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err="1">
                  <a:solidFill>
                    <a:schemeClr val="tx1"/>
                  </a:solidFill>
                </a:endParaRPr>
              </a:p>
            </p:txBody>
          </p:sp>
        </p:grpSp>
      </p:grpSp>
      <p:sp>
        <p:nvSpPr>
          <p:cNvPr id="277" name="TextBox 276"/>
          <p:cNvSpPr txBox="1"/>
          <p:nvPr/>
        </p:nvSpPr>
        <p:spPr>
          <a:xfrm>
            <a:off x="1819275" y="2171700"/>
            <a:ext cx="933450" cy="738664"/>
          </a:xfrm>
          <a:prstGeom prst="rect">
            <a:avLst/>
          </a:prstGeom>
          <a:noFill/>
        </p:spPr>
        <p:txBody>
          <a:bodyPr wrap="square" lIns="182880" tIns="146304" rIns="182880" bIns="146304" rtlCol="0">
            <a:spAutoFit/>
          </a:bodyPr>
          <a:lstStyle/>
          <a:p>
            <a:pPr algn="ctr">
              <a:lnSpc>
                <a:spcPct val="90000"/>
              </a:lnSpc>
              <a:spcAft>
                <a:spcPts val="600"/>
              </a:spcAft>
            </a:pPr>
            <a:r>
              <a:rPr lang="en-US" sz="3200" dirty="0" smtClean="0">
                <a:solidFill>
                  <a:schemeClr val="tx2"/>
                </a:solidFill>
                <a:latin typeface="+mj-lt"/>
              </a:rPr>
              <a:t>ID</a:t>
            </a:r>
          </a:p>
        </p:txBody>
      </p:sp>
    </p:spTree>
    <p:extLst>
      <p:ext uri="{BB962C8B-B14F-4D97-AF65-F5344CB8AC3E}">
        <p14:creationId xmlns:p14="http://schemas.microsoft.com/office/powerpoint/2010/main" val="698880515"/>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accel="50000" decel="37500" fill="hold" nodeType="withEffect">
                                  <p:stCondLst>
                                    <p:cond delay="1000"/>
                                  </p:stCondLst>
                                  <p:childTnLst>
                                    <p:animRot by="10800000">
                                      <p:cBhvr>
                                        <p:cTn id="6" dur="2000" fill="hold"/>
                                        <p:tgtEl>
                                          <p:spTgt spid="229"/>
                                        </p:tgtEl>
                                        <p:attrNameLst>
                                          <p:attrName>r</p:attrName>
                                        </p:attrNameLst>
                                      </p:cBhvr>
                                    </p:animRot>
                                  </p:childTnLst>
                                </p:cTn>
                              </p:par>
                              <p:par>
                                <p:cTn id="7" presetID="10" presetClass="entr" presetSubtype="0" fill="hold" nodeType="withEffect">
                                  <p:stCondLst>
                                    <p:cond delay="2500"/>
                                  </p:stCondLst>
                                  <p:childTnLst>
                                    <p:set>
                                      <p:cBhvr>
                                        <p:cTn id="8" dur="1" fill="hold">
                                          <p:stCondLst>
                                            <p:cond delay="0"/>
                                          </p:stCondLst>
                                        </p:cTn>
                                        <p:tgtEl>
                                          <p:spTgt spid="225"/>
                                        </p:tgtEl>
                                        <p:attrNameLst>
                                          <p:attrName>style.visibility</p:attrName>
                                        </p:attrNameLst>
                                      </p:cBhvr>
                                      <p:to>
                                        <p:strVal val="visible"/>
                                      </p:to>
                                    </p:set>
                                    <p:animEffect transition="in" filter="fade">
                                      <p:cBhvr>
                                        <p:cTn id="9" dur="500"/>
                                        <p:tgtEl>
                                          <p:spTgt spid="225"/>
                                        </p:tgtEl>
                                      </p:cBhvr>
                                    </p:animEffect>
                                  </p:childTnLst>
                                </p:cTn>
                              </p:par>
                              <p:par>
                                <p:cTn id="10" presetID="8" presetClass="emph" presetSubtype="0" accel="50000" decel="37500" fill="hold" nodeType="withEffect">
                                  <p:stCondLst>
                                    <p:cond delay="1000"/>
                                  </p:stCondLst>
                                  <p:childTnLst>
                                    <p:animRot by="10800000">
                                      <p:cBhvr>
                                        <p:cTn id="11" dur="2000" fill="hold"/>
                                        <p:tgtEl>
                                          <p:spTgt spid="225"/>
                                        </p:tgtEl>
                                        <p:attrNameLst>
                                          <p:attrName>r</p:attrName>
                                        </p:attrNameLst>
                                      </p:cBhvr>
                                    </p:animRot>
                                  </p:childTnLst>
                                </p:cTn>
                              </p:par>
                              <p:par>
                                <p:cTn id="12" presetID="10" presetClass="exit" presetSubtype="0" fill="hold" nodeType="withEffect">
                                  <p:stCondLst>
                                    <p:cond delay="2500"/>
                                  </p:stCondLst>
                                  <p:childTnLst>
                                    <p:animEffect transition="out" filter="fade">
                                      <p:cBhvr>
                                        <p:cTn id="13" dur="500"/>
                                        <p:tgtEl>
                                          <p:spTgt spid="268"/>
                                        </p:tgtEl>
                                      </p:cBhvr>
                                    </p:animEffect>
                                    <p:set>
                                      <p:cBhvr>
                                        <p:cTn id="14" dur="1" fill="hold">
                                          <p:stCondLst>
                                            <p:cond delay="499"/>
                                          </p:stCondLst>
                                        </p:cTn>
                                        <p:tgtEl>
                                          <p:spTgt spid="268"/>
                                        </p:tgtEl>
                                        <p:attrNameLst>
                                          <p:attrName>style.visibility</p:attrName>
                                        </p:attrNameLst>
                                      </p:cBhvr>
                                      <p:to>
                                        <p:strVal val="hidden"/>
                                      </p:to>
                                    </p:set>
                                  </p:childTnLst>
                                </p:cTn>
                              </p:par>
                            </p:childTnLst>
                          </p:cTn>
                        </p:par>
                        <p:par>
                          <p:cTn id="15" fill="hold">
                            <p:stCondLst>
                              <p:cond delay="3000"/>
                            </p:stCondLst>
                            <p:childTnLst>
                              <p:par>
                                <p:cTn id="16" presetID="35" presetClass="path" presetSubtype="0" accel="50000" decel="50000" fill="hold" nodeType="afterEffect">
                                  <p:stCondLst>
                                    <p:cond delay="0"/>
                                  </p:stCondLst>
                                  <p:childTnLst>
                                    <p:animMotion origin="layout" path="M 2.77778E-6 2.34568E-6 L -0.34306 2.34568E-6 " pathEditMode="relative" rAng="0" ptsTypes="AA">
                                      <p:cBhvr>
                                        <p:cTn id="17" dur="1000" fill="hold"/>
                                        <p:tgtEl>
                                          <p:spTgt spid="205"/>
                                        </p:tgtEl>
                                        <p:attrNameLst>
                                          <p:attrName>ppt_x</p:attrName>
                                          <p:attrName>ppt_y</p:attrName>
                                        </p:attrNameLst>
                                      </p:cBhvr>
                                      <p:rCtr x="-17153" y="0"/>
                                    </p:animMotion>
                                  </p:childTnLst>
                                </p:cTn>
                              </p:par>
                            </p:childTnLst>
                          </p:cTn>
                        </p:par>
                        <p:par>
                          <p:cTn id="18" fill="hold">
                            <p:stCondLst>
                              <p:cond delay="4000"/>
                            </p:stCondLst>
                            <p:childTnLst>
                              <p:par>
                                <p:cTn id="19" presetID="10" presetClass="entr" presetSubtype="0" fill="hold" nodeType="afterEffect">
                                  <p:stCondLst>
                                    <p:cond delay="0"/>
                                  </p:stCondLst>
                                  <p:childTnLst>
                                    <p:set>
                                      <p:cBhvr>
                                        <p:cTn id="20" dur="1" fill="hold">
                                          <p:stCondLst>
                                            <p:cond delay="0"/>
                                          </p:stCondLst>
                                        </p:cTn>
                                        <p:tgtEl>
                                          <p:spTgt spid="203"/>
                                        </p:tgtEl>
                                        <p:attrNameLst>
                                          <p:attrName>style.visibility</p:attrName>
                                        </p:attrNameLst>
                                      </p:cBhvr>
                                      <p:to>
                                        <p:strVal val="visible"/>
                                      </p:to>
                                    </p:set>
                                    <p:animEffect transition="in" filter="fade">
                                      <p:cBhvr>
                                        <p:cTn id="21" dur="10"/>
                                        <p:tgtEl>
                                          <p:spTgt spid="203"/>
                                        </p:tgtEl>
                                      </p:cBhvr>
                                    </p:animEffect>
                                  </p:childTnLst>
                                </p:cTn>
                              </p:par>
                              <p:par>
                                <p:cTn id="22" presetID="64" presetClass="path" presetSubtype="0" accel="50000" decel="50000" fill="hold" nodeType="withEffect">
                                  <p:stCondLst>
                                    <p:cond delay="0"/>
                                  </p:stCondLst>
                                  <p:childTnLst>
                                    <p:animMotion origin="layout" path="M -3.33333E-6 -0.00031 L -3.33333E-6 -0.61019 " pathEditMode="relative" rAng="0" ptsTypes="AA">
                                      <p:cBhvr>
                                        <p:cTn id="23" dur="1000" fill="hold"/>
                                        <p:tgtEl>
                                          <p:spTgt spid="203"/>
                                        </p:tgtEl>
                                        <p:attrNameLst>
                                          <p:attrName>ppt_x</p:attrName>
                                          <p:attrName>ppt_y</p:attrName>
                                        </p:attrNameLst>
                                      </p:cBhvr>
                                      <p:rCtr x="0" y="-30494"/>
                                    </p:animMotion>
                                  </p:childTnLst>
                                </p:cTn>
                              </p:par>
                            </p:childTnLst>
                          </p:cTn>
                        </p:par>
                        <p:par>
                          <p:cTn id="24" fill="hold">
                            <p:stCondLst>
                              <p:cond delay="5000"/>
                            </p:stCondLst>
                            <p:childTnLst>
                              <p:par>
                                <p:cTn id="25" presetID="10" presetClass="entr" presetSubtype="0" fill="hold" nodeType="afterEffect">
                                  <p:stCondLst>
                                    <p:cond delay="0"/>
                                  </p:stCondLst>
                                  <p:childTnLst>
                                    <p:set>
                                      <p:cBhvr>
                                        <p:cTn id="26" dur="1" fill="hold">
                                          <p:stCondLst>
                                            <p:cond delay="0"/>
                                          </p:stCondLst>
                                        </p:cTn>
                                        <p:tgtEl>
                                          <p:spTgt spid="221"/>
                                        </p:tgtEl>
                                        <p:attrNameLst>
                                          <p:attrName>style.visibility</p:attrName>
                                        </p:attrNameLst>
                                      </p:cBhvr>
                                      <p:to>
                                        <p:strVal val="visible"/>
                                      </p:to>
                                    </p:set>
                                    <p:animEffect transition="in" filter="fade">
                                      <p:cBhvr>
                                        <p:cTn id="27" dur="10"/>
                                        <p:tgtEl>
                                          <p:spTgt spid="221"/>
                                        </p:tgtEl>
                                      </p:cBhvr>
                                    </p:animEffect>
                                  </p:childTnLst>
                                </p:cTn>
                              </p:par>
                              <p:par>
                                <p:cTn id="28" presetID="63" presetClass="path" presetSubtype="0" accel="50000" decel="50000" fill="hold" nodeType="withEffect">
                                  <p:stCondLst>
                                    <p:cond delay="0"/>
                                  </p:stCondLst>
                                  <p:childTnLst>
                                    <p:animMotion origin="layout" path="M 4.72222E-6 -4.07407E-6 L 0.34322 0.00093 " pathEditMode="relative" rAng="0" ptsTypes="AA">
                                      <p:cBhvr>
                                        <p:cTn id="29" dur="1000" fill="hold"/>
                                        <p:tgtEl>
                                          <p:spTgt spid="221"/>
                                        </p:tgtEl>
                                        <p:attrNameLst>
                                          <p:attrName>ppt_x</p:attrName>
                                          <p:attrName>ppt_y</p:attrName>
                                        </p:attrNameLst>
                                      </p:cBhvr>
                                      <p:rCtr x="17153" y="31"/>
                                    </p:animMotion>
                                  </p:childTnLst>
                                </p:cTn>
                              </p:par>
                            </p:childTnLst>
                          </p:cTn>
                        </p:par>
                        <p:par>
                          <p:cTn id="30" fill="hold">
                            <p:stCondLst>
                              <p:cond delay="6000"/>
                            </p:stCondLst>
                            <p:childTnLst>
                              <p:par>
                                <p:cTn id="31" presetID="10"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fade">
                                      <p:cBhvr>
                                        <p:cTn id="33" dur="10"/>
                                        <p:tgtEl>
                                          <p:spTgt spid="16"/>
                                        </p:tgtEl>
                                      </p:cBhvr>
                                    </p:animEffect>
                                  </p:childTnLst>
                                </p:cTn>
                              </p:par>
                              <p:par>
                                <p:cTn id="34" presetID="42" presetClass="path" presetSubtype="0" accel="50000" decel="50000" fill="hold" nodeType="withEffect">
                                  <p:stCondLst>
                                    <p:cond delay="0"/>
                                  </p:stCondLst>
                                  <p:childTnLst>
                                    <p:animMotion origin="layout" path="M 4.16667E-6 -4.93827E-6 L 4.16667E-6 0.60957 " pathEditMode="relative" rAng="0" ptsTypes="AA">
                                      <p:cBhvr>
                                        <p:cTn id="35" dur="1000" fill="hold"/>
                                        <p:tgtEl>
                                          <p:spTgt spid="16"/>
                                        </p:tgtEl>
                                        <p:attrNameLst>
                                          <p:attrName>ppt_x</p:attrName>
                                          <p:attrName>ppt_y</p:attrName>
                                        </p:attrNameLst>
                                      </p:cBhvr>
                                      <p:rCtr x="0" y="30463"/>
                                    </p:animMotion>
                                  </p:childTnLst>
                                </p:cTn>
                              </p:par>
                            </p:childTnLst>
                          </p:cTn>
                        </p:par>
                        <p:par>
                          <p:cTn id="36" fill="hold">
                            <p:stCondLst>
                              <p:cond delay="7000"/>
                            </p:stCondLst>
                            <p:childTnLst>
                              <p:par>
                                <p:cTn id="37" presetID="10" presetClass="entr" presetSubtype="0" fill="hold" nodeType="afterEffect">
                                  <p:stCondLst>
                                    <p:cond delay="0"/>
                                  </p:stCondLst>
                                  <p:childTnLst>
                                    <p:set>
                                      <p:cBhvr>
                                        <p:cTn id="38" dur="1" fill="hold">
                                          <p:stCondLst>
                                            <p:cond delay="0"/>
                                          </p:stCondLst>
                                        </p:cTn>
                                        <p:tgtEl>
                                          <p:spTgt spid="49"/>
                                        </p:tgtEl>
                                        <p:attrNameLst>
                                          <p:attrName>style.visibility</p:attrName>
                                        </p:attrNameLst>
                                      </p:cBhvr>
                                      <p:to>
                                        <p:strVal val="visible"/>
                                      </p:to>
                                    </p:set>
                                    <p:animEffect transition="in" filter="fade">
                                      <p:cBhvr>
                                        <p:cTn id="39" dur="10"/>
                                        <p:tgtEl>
                                          <p:spTgt spid="49"/>
                                        </p:tgtEl>
                                      </p:cBhvr>
                                    </p:animEffect>
                                  </p:childTnLst>
                                </p:cTn>
                              </p:par>
                              <p:par>
                                <p:cTn id="40" presetID="64" presetClass="path" presetSubtype="0" accel="50000" decel="50000" fill="hold" nodeType="withEffect">
                                  <p:stCondLst>
                                    <p:cond delay="0"/>
                                  </p:stCondLst>
                                  <p:childTnLst>
                                    <p:animMotion origin="layout" path="M 4.16667E-6 1.7284E-6 L 4.16667E-6 -0.61142 " pathEditMode="relative" rAng="0" ptsTypes="AA">
                                      <p:cBhvr>
                                        <p:cTn id="41" dur="1000" fill="hold"/>
                                        <p:tgtEl>
                                          <p:spTgt spid="49"/>
                                        </p:tgtEl>
                                        <p:attrNameLst>
                                          <p:attrName>ppt_x</p:attrName>
                                          <p:attrName>ppt_y</p:attrName>
                                        </p:attrNameLst>
                                      </p:cBhvr>
                                      <p:rCtr x="0" y="-30586"/>
                                    </p:animMotion>
                                  </p:childTnLst>
                                </p:cTn>
                              </p:par>
                              <p:par>
                                <p:cTn id="42" presetID="10" presetClass="entr" presetSubtype="0" fill="hold" nodeType="withEffect">
                                  <p:stCondLst>
                                    <p:cond delay="50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3"/>
          <p:cNvSpPr txBox="1">
            <a:spLocks noChangeArrowheads="1"/>
          </p:cNvSpPr>
          <p:nvPr/>
        </p:nvSpPr>
        <p:spPr bwMode="blackWhite">
          <a:xfrm>
            <a:off x="200764" y="4470777"/>
            <a:ext cx="8068991" cy="540433"/>
          </a:xfrm>
          <a:prstGeom prst="rect">
            <a:avLst/>
          </a:prstGeom>
          <a:noFill/>
          <a:ln w="12700">
            <a:noFill/>
            <a:miter lim="800000"/>
            <a:headEnd type="none" w="sm" len="sm"/>
            <a:tailEnd type="none" w="sm" len="sm"/>
          </a:ln>
          <a:effectLst/>
        </p:spPr>
        <p:txBody>
          <a:bodyPr vert="horz" wrap="square" lIns="134480" tIns="107583" rIns="134480" bIns="107583" numCol="1" anchor="t" anchorCtr="0" compatLnSpc="1">
            <a:prstTxWarp prst="textNoShape">
              <a:avLst/>
            </a:prstTxWarp>
            <a:spAutoFit/>
          </a:bodyPr>
          <a:lstStyle/>
          <a:p>
            <a:pPr defTabSz="685579" eaLnBrk="0" hangingPunct="0"/>
            <a:r>
              <a:rPr lang="en-US" sz="525" dirty="0">
                <a:gradFill>
                  <a:gsLst>
                    <a:gs pos="0">
                      <a:srgbClr val="FFFFFF"/>
                    </a:gs>
                    <a:gs pos="100000">
                      <a:srgbClr val="FFFFFF"/>
                    </a:gs>
                  </a:gsLst>
                  <a:lin ang="5400000" scaled="0"/>
                </a:gradFill>
                <a:cs typeface="Segoe UI" pitchFamily="34" charset="0"/>
              </a:rPr>
              <a:t>© </a:t>
            </a:r>
            <a:r>
              <a:rPr lang="en-US" sz="525" dirty="0" smtClean="0">
                <a:gradFill>
                  <a:gsLst>
                    <a:gs pos="0">
                      <a:srgbClr val="FFFFFF"/>
                    </a:gs>
                    <a:gs pos="100000">
                      <a:srgbClr val="FFFFFF"/>
                    </a:gs>
                  </a:gsLst>
                  <a:lin ang="5400000" scaled="0"/>
                </a:gradFill>
                <a:cs typeface="Segoe UI" pitchFamily="34" charset="0"/>
              </a:rPr>
              <a:t>2013 </a:t>
            </a:r>
            <a:r>
              <a:rPr lang="en-US" sz="525" dirty="0">
                <a:gradFill>
                  <a:gsLst>
                    <a:gs pos="0">
                      <a:srgbClr val="FFFFFF"/>
                    </a:gs>
                    <a:gs pos="100000">
                      <a:srgbClr val="FFFFFF"/>
                    </a:gs>
                  </a:gsLst>
                  <a:lin ang="5400000" scaled="0"/>
                </a:gradFill>
                <a:cs typeface="Segoe UI" pitchFamily="34" charset="0"/>
              </a:rPr>
              <a:t>Microsoft Corporation. All rights reserved. Microsoft, Windows, Windows Vista and other product names are or may be registered trademarks and/or trademarks in the U.S. and/or other countries.</a:t>
            </a:r>
          </a:p>
          <a:p>
            <a:pPr defTabSz="685579" eaLnBrk="0" hangingPunct="0"/>
            <a:r>
              <a:rPr lang="en-US" sz="525" dirty="0">
                <a:gradFill>
                  <a:gsLst>
                    <a:gs pos="0">
                      <a:srgbClr val="FFFFFF"/>
                    </a:gs>
                    <a:gs pos="100000">
                      <a:srgbClr val="FFFFFF"/>
                    </a:gs>
                  </a:gsLst>
                  <a:lin ang="5400000" scaled="0"/>
                </a:gradFill>
                <a:cs typeface="Segoe UI" pitchFamily="34" charset="0"/>
              </a:rPr>
              <a:t>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invGray">
          <a:xfrm>
            <a:off x="337653" y="2312674"/>
            <a:ext cx="2417896" cy="518156"/>
          </a:xfrm>
          <a:prstGeom prst="rect">
            <a:avLst/>
          </a:prstGeom>
        </p:spPr>
      </p:pic>
    </p:spTree>
    <p:extLst>
      <p:ext uri="{BB962C8B-B14F-4D97-AF65-F5344CB8AC3E}">
        <p14:creationId xmlns:p14="http://schemas.microsoft.com/office/powerpoint/2010/main" val="2157892378"/>
      </p:ext>
    </p:extLst>
  </p:cSld>
  <p:clrMapOvr>
    <a:masterClrMapping/>
  </p:clrMapOvr>
  <p:transition xmlns:p14="http://schemas.microsoft.com/office/powerpoint/2010/main">
    <p:fade/>
  </p:transitio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504178" y="-1060738"/>
            <a:ext cx="7221242" cy="7221242"/>
            <a:chOff x="-894870" y="-764286"/>
            <a:chExt cx="7221242" cy="7221242"/>
          </a:xfrm>
          <a:solidFill>
            <a:schemeClr val="tx1"/>
          </a:solidFill>
        </p:grpSpPr>
        <p:grpSp>
          <p:nvGrpSpPr>
            <p:cNvPr id="24" name="Group 23"/>
            <p:cNvGrpSpPr/>
            <p:nvPr/>
          </p:nvGrpSpPr>
          <p:grpSpPr>
            <a:xfrm rot="20206948">
              <a:off x="4817528" y="1501471"/>
              <a:ext cx="895245" cy="539115"/>
              <a:chOff x="4688126" y="1739335"/>
              <a:chExt cx="895245" cy="539115"/>
            </a:xfrm>
            <a:grpFill/>
          </p:grpSpPr>
          <p:sp>
            <p:nvSpPr>
              <p:cNvPr id="11" name="Freeform 10"/>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2"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14" name="Rounded Rectangle 6"/>
            <p:cNvSpPr/>
            <p:nvPr/>
          </p:nvSpPr>
          <p:spPr bwMode="black">
            <a:xfrm rot="17564028">
              <a:off x="5019361" y="3602001"/>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9" name="Freeform 37"/>
            <p:cNvSpPr>
              <a:spLocks noEditPoints="1"/>
            </p:cNvSpPr>
            <p:nvPr/>
          </p:nvSpPr>
          <p:spPr bwMode="auto">
            <a:xfrm rot="2512939">
              <a:off x="4305417" y="4288954"/>
              <a:ext cx="278326" cy="533400"/>
            </a:xfrm>
            <a:custGeom>
              <a:avLst/>
              <a:gdLst>
                <a:gd name="T0" fmla="*/ 581 w 624"/>
                <a:gd name="T1" fmla="*/ 0 h 1196"/>
                <a:gd name="T2" fmla="*/ 47 w 624"/>
                <a:gd name="T3" fmla="*/ 0 h 1196"/>
                <a:gd name="T4" fmla="*/ 0 w 624"/>
                <a:gd name="T5" fmla="*/ 45 h 1196"/>
                <a:gd name="T6" fmla="*/ 0 w 624"/>
                <a:gd name="T7" fmla="*/ 1146 h 1196"/>
                <a:gd name="T8" fmla="*/ 47 w 624"/>
                <a:gd name="T9" fmla="*/ 1196 h 1196"/>
                <a:gd name="T10" fmla="*/ 581 w 624"/>
                <a:gd name="T11" fmla="*/ 1196 h 1196"/>
                <a:gd name="T12" fmla="*/ 624 w 624"/>
                <a:gd name="T13" fmla="*/ 1146 h 1196"/>
                <a:gd name="T14" fmla="*/ 624 w 624"/>
                <a:gd name="T15" fmla="*/ 45 h 1196"/>
                <a:gd name="T16" fmla="*/ 581 w 624"/>
                <a:gd name="T17" fmla="*/ 0 h 1196"/>
                <a:gd name="T18" fmla="*/ 211 w 624"/>
                <a:gd name="T19" fmla="*/ 1140 h 1196"/>
                <a:gd name="T20" fmla="*/ 181 w 624"/>
                <a:gd name="T21" fmla="*/ 1173 h 1196"/>
                <a:gd name="T22" fmla="*/ 145 w 624"/>
                <a:gd name="T23" fmla="*/ 1173 h 1196"/>
                <a:gd name="T24" fmla="*/ 115 w 624"/>
                <a:gd name="T25" fmla="*/ 1140 h 1196"/>
                <a:gd name="T26" fmla="*/ 115 w 624"/>
                <a:gd name="T27" fmla="*/ 1129 h 1196"/>
                <a:gd name="T28" fmla="*/ 145 w 624"/>
                <a:gd name="T29" fmla="*/ 1096 h 1196"/>
                <a:gd name="T30" fmla="*/ 181 w 624"/>
                <a:gd name="T31" fmla="*/ 1096 h 1196"/>
                <a:gd name="T32" fmla="*/ 211 w 624"/>
                <a:gd name="T33" fmla="*/ 1129 h 1196"/>
                <a:gd name="T34" fmla="*/ 211 w 624"/>
                <a:gd name="T35" fmla="*/ 1140 h 1196"/>
                <a:gd name="T36" fmla="*/ 364 w 624"/>
                <a:gd name="T37" fmla="*/ 1132 h 1196"/>
                <a:gd name="T38" fmla="*/ 332 w 624"/>
                <a:gd name="T39" fmla="*/ 1173 h 1196"/>
                <a:gd name="T40" fmla="*/ 292 w 624"/>
                <a:gd name="T41" fmla="*/ 1173 h 1196"/>
                <a:gd name="T42" fmla="*/ 259 w 624"/>
                <a:gd name="T43" fmla="*/ 1132 h 1196"/>
                <a:gd name="T44" fmla="*/ 259 w 624"/>
                <a:gd name="T45" fmla="*/ 1119 h 1196"/>
                <a:gd name="T46" fmla="*/ 292 w 624"/>
                <a:gd name="T47" fmla="*/ 1078 h 1196"/>
                <a:gd name="T48" fmla="*/ 332 w 624"/>
                <a:gd name="T49" fmla="*/ 1078 h 1196"/>
                <a:gd name="T50" fmla="*/ 364 w 624"/>
                <a:gd name="T51" fmla="*/ 1119 h 1196"/>
                <a:gd name="T52" fmla="*/ 364 w 624"/>
                <a:gd name="T53" fmla="*/ 1132 h 1196"/>
                <a:gd name="T54" fmla="*/ 508 w 624"/>
                <a:gd name="T55" fmla="*/ 1140 h 1196"/>
                <a:gd name="T56" fmla="*/ 479 w 624"/>
                <a:gd name="T57" fmla="*/ 1173 h 1196"/>
                <a:gd name="T58" fmla="*/ 442 w 624"/>
                <a:gd name="T59" fmla="*/ 1173 h 1196"/>
                <a:gd name="T60" fmla="*/ 413 w 624"/>
                <a:gd name="T61" fmla="*/ 1140 h 1196"/>
                <a:gd name="T62" fmla="*/ 413 w 624"/>
                <a:gd name="T63" fmla="*/ 1129 h 1196"/>
                <a:gd name="T64" fmla="*/ 442 w 624"/>
                <a:gd name="T65" fmla="*/ 1096 h 1196"/>
                <a:gd name="T66" fmla="*/ 479 w 624"/>
                <a:gd name="T67" fmla="*/ 1096 h 1196"/>
                <a:gd name="T68" fmla="*/ 508 w 624"/>
                <a:gd name="T69" fmla="*/ 1129 h 1196"/>
                <a:gd name="T70" fmla="*/ 508 w 624"/>
                <a:gd name="T71" fmla="*/ 1140 h 1196"/>
                <a:gd name="T72" fmla="*/ 579 w 624"/>
                <a:gd name="T73" fmla="*/ 167 h 1196"/>
                <a:gd name="T74" fmla="*/ 579 w 624"/>
                <a:gd name="T75" fmla="*/ 607 h 1196"/>
                <a:gd name="T76" fmla="*/ 579 w 624"/>
                <a:gd name="T77" fmla="*/ 1005 h 1196"/>
                <a:gd name="T78" fmla="*/ 537 w 624"/>
                <a:gd name="T79" fmla="*/ 1061 h 1196"/>
                <a:gd name="T80" fmla="*/ 92 w 624"/>
                <a:gd name="T81" fmla="*/ 1061 h 1196"/>
                <a:gd name="T82" fmla="*/ 45 w 624"/>
                <a:gd name="T83" fmla="*/ 1005 h 1196"/>
                <a:gd name="T84" fmla="*/ 45 w 624"/>
                <a:gd name="T85" fmla="*/ 809 h 1196"/>
                <a:gd name="T86" fmla="*/ 45 w 624"/>
                <a:gd name="T87" fmla="*/ 303 h 1196"/>
                <a:gd name="T88" fmla="*/ 45 w 624"/>
                <a:gd name="T89" fmla="*/ 93 h 1196"/>
                <a:gd name="T90" fmla="*/ 92 w 624"/>
                <a:gd name="T91" fmla="*/ 51 h 1196"/>
                <a:gd name="T92" fmla="*/ 537 w 624"/>
                <a:gd name="T93" fmla="*/ 51 h 1196"/>
                <a:gd name="T94" fmla="*/ 579 w 624"/>
                <a:gd name="T95" fmla="*/ 93 h 1196"/>
                <a:gd name="T96" fmla="*/ 579 w 624"/>
                <a:gd name="T97" fmla="*/ 167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4" h="1196">
                  <a:moveTo>
                    <a:pt x="581" y="0"/>
                  </a:moveTo>
                  <a:cubicBezTo>
                    <a:pt x="47" y="0"/>
                    <a:pt x="47" y="0"/>
                    <a:pt x="47" y="0"/>
                  </a:cubicBezTo>
                  <a:cubicBezTo>
                    <a:pt x="21" y="0"/>
                    <a:pt x="0" y="21"/>
                    <a:pt x="0" y="45"/>
                  </a:cubicBezTo>
                  <a:cubicBezTo>
                    <a:pt x="0" y="1146"/>
                    <a:pt x="0" y="1146"/>
                    <a:pt x="0" y="1146"/>
                  </a:cubicBezTo>
                  <a:cubicBezTo>
                    <a:pt x="0" y="1175"/>
                    <a:pt x="21" y="1196"/>
                    <a:pt x="47" y="1196"/>
                  </a:cubicBezTo>
                  <a:cubicBezTo>
                    <a:pt x="581" y="1196"/>
                    <a:pt x="581" y="1196"/>
                    <a:pt x="581" y="1196"/>
                  </a:cubicBezTo>
                  <a:cubicBezTo>
                    <a:pt x="607" y="1196"/>
                    <a:pt x="624" y="1175"/>
                    <a:pt x="624" y="1146"/>
                  </a:cubicBezTo>
                  <a:cubicBezTo>
                    <a:pt x="624" y="45"/>
                    <a:pt x="624" y="45"/>
                    <a:pt x="624" y="45"/>
                  </a:cubicBezTo>
                  <a:cubicBezTo>
                    <a:pt x="624" y="21"/>
                    <a:pt x="607" y="0"/>
                    <a:pt x="581" y="0"/>
                  </a:cubicBezTo>
                  <a:close/>
                  <a:moveTo>
                    <a:pt x="211" y="1140"/>
                  </a:moveTo>
                  <a:cubicBezTo>
                    <a:pt x="211" y="1158"/>
                    <a:pt x="197" y="1173"/>
                    <a:pt x="181" y="1173"/>
                  </a:cubicBezTo>
                  <a:cubicBezTo>
                    <a:pt x="145" y="1173"/>
                    <a:pt x="145" y="1173"/>
                    <a:pt x="145" y="1173"/>
                  </a:cubicBezTo>
                  <a:cubicBezTo>
                    <a:pt x="129" y="1173"/>
                    <a:pt x="115" y="1158"/>
                    <a:pt x="115" y="1140"/>
                  </a:cubicBezTo>
                  <a:cubicBezTo>
                    <a:pt x="115" y="1129"/>
                    <a:pt x="115" y="1129"/>
                    <a:pt x="115" y="1129"/>
                  </a:cubicBezTo>
                  <a:cubicBezTo>
                    <a:pt x="115" y="1111"/>
                    <a:pt x="129" y="1096"/>
                    <a:pt x="145" y="1096"/>
                  </a:cubicBezTo>
                  <a:cubicBezTo>
                    <a:pt x="181" y="1096"/>
                    <a:pt x="181" y="1096"/>
                    <a:pt x="181" y="1096"/>
                  </a:cubicBezTo>
                  <a:cubicBezTo>
                    <a:pt x="197" y="1096"/>
                    <a:pt x="211" y="1111"/>
                    <a:pt x="211" y="1129"/>
                  </a:cubicBezTo>
                  <a:lnTo>
                    <a:pt x="211" y="1140"/>
                  </a:lnTo>
                  <a:close/>
                  <a:moveTo>
                    <a:pt x="364" y="1132"/>
                  </a:moveTo>
                  <a:cubicBezTo>
                    <a:pt x="364" y="1155"/>
                    <a:pt x="350" y="1173"/>
                    <a:pt x="332" y="1173"/>
                  </a:cubicBezTo>
                  <a:cubicBezTo>
                    <a:pt x="292" y="1173"/>
                    <a:pt x="292" y="1173"/>
                    <a:pt x="292" y="1173"/>
                  </a:cubicBezTo>
                  <a:cubicBezTo>
                    <a:pt x="274" y="1173"/>
                    <a:pt x="259" y="1155"/>
                    <a:pt x="259" y="1132"/>
                  </a:cubicBezTo>
                  <a:cubicBezTo>
                    <a:pt x="259" y="1119"/>
                    <a:pt x="259" y="1119"/>
                    <a:pt x="259" y="1119"/>
                  </a:cubicBezTo>
                  <a:cubicBezTo>
                    <a:pt x="259" y="1096"/>
                    <a:pt x="274" y="1078"/>
                    <a:pt x="292" y="1078"/>
                  </a:cubicBezTo>
                  <a:cubicBezTo>
                    <a:pt x="332" y="1078"/>
                    <a:pt x="332" y="1078"/>
                    <a:pt x="332" y="1078"/>
                  </a:cubicBezTo>
                  <a:cubicBezTo>
                    <a:pt x="350" y="1078"/>
                    <a:pt x="364" y="1096"/>
                    <a:pt x="364" y="1119"/>
                  </a:cubicBezTo>
                  <a:lnTo>
                    <a:pt x="364" y="1132"/>
                  </a:lnTo>
                  <a:close/>
                  <a:moveTo>
                    <a:pt x="508" y="1140"/>
                  </a:moveTo>
                  <a:cubicBezTo>
                    <a:pt x="508" y="1158"/>
                    <a:pt x="495" y="1173"/>
                    <a:pt x="479" y="1173"/>
                  </a:cubicBezTo>
                  <a:cubicBezTo>
                    <a:pt x="442" y="1173"/>
                    <a:pt x="442" y="1173"/>
                    <a:pt x="442" y="1173"/>
                  </a:cubicBezTo>
                  <a:cubicBezTo>
                    <a:pt x="426" y="1173"/>
                    <a:pt x="413" y="1158"/>
                    <a:pt x="413" y="1140"/>
                  </a:cubicBezTo>
                  <a:cubicBezTo>
                    <a:pt x="413" y="1129"/>
                    <a:pt x="413" y="1129"/>
                    <a:pt x="413" y="1129"/>
                  </a:cubicBezTo>
                  <a:cubicBezTo>
                    <a:pt x="413" y="1111"/>
                    <a:pt x="426" y="1096"/>
                    <a:pt x="442" y="1096"/>
                  </a:cubicBezTo>
                  <a:cubicBezTo>
                    <a:pt x="479" y="1096"/>
                    <a:pt x="479" y="1096"/>
                    <a:pt x="479" y="1096"/>
                  </a:cubicBezTo>
                  <a:cubicBezTo>
                    <a:pt x="495" y="1096"/>
                    <a:pt x="508" y="1111"/>
                    <a:pt x="508" y="1129"/>
                  </a:cubicBezTo>
                  <a:lnTo>
                    <a:pt x="508" y="1140"/>
                  </a:lnTo>
                  <a:close/>
                  <a:moveTo>
                    <a:pt x="579" y="167"/>
                  </a:moveTo>
                  <a:cubicBezTo>
                    <a:pt x="579" y="607"/>
                    <a:pt x="579" y="607"/>
                    <a:pt x="579" y="607"/>
                  </a:cubicBezTo>
                  <a:cubicBezTo>
                    <a:pt x="579" y="1005"/>
                    <a:pt x="579" y="1005"/>
                    <a:pt x="579" y="1005"/>
                  </a:cubicBezTo>
                  <a:cubicBezTo>
                    <a:pt x="579" y="1034"/>
                    <a:pt x="563" y="1061"/>
                    <a:pt x="537" y="1061"/>
                  </a:cubicBezTo>
                  <a:cubicBezTo>
                    <a:pt x="92" y="1061"/>
                    <a:pt x="92" y="1061"/>
                    <a:pt x="92" y="1061"/>
                  </a:cubicBezTo>
                  <a:cubicBezTo>
                    <a:pt x="66" y="1061"/>
                    <a:pt x="45" y="1034"/>
                    <a:pt x="45" y="1005"/>
                  </a:cubicBezTo>
                  <a:cubicBezTo>
                    <a:pt x="45" y="931"/>
                    <a:pt x="45" y="809"/>
                    <a:pt x="45" y="809"/>
                  </a:cubicBezTo>
                  <a:cubicBezTo>
                    <a:pt x="45" y="303"/>
                    <a:pt x="45" y="303"/>
                    <a:pt x="45" y="303"/>
                  </a:cubicBezTo>
                  <a:cubicBezTo>
                    <a:pt x="45" y="93"/>
                    <a:pt x="45" y="93"/>
                    <a:pt x="45" y="93"/>
                  </a:cubicBezTo>
                  <a:cubicBezTo>
                    <a:pt x="45" y="67"/>
                    <a:pt x="66" y="51"/>
                    <a:pt x="92" y="51"/>
                  </a:cubicBezTo>
                  <a:cubicBezTo>
                    <a:pt x="537" y="51"/>
                    <a:pt x="537" y="51"/>
                    <a:pt x="537" y="51"/>
                  </a:cubicBezTo>
                  <a:cubicBezTo>
                    <a:pt x="563" y="51"/>
                    <a:pt x="579" y="67"/>
                    <a:pt x="579" y="93"/>
                  </a:cubicBezTo>
                  <a:lnTo>
                    <a:pt x="579" y="167"/>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3" name="Group 22"/>
            <p:cNvGrpSpPr/>
            <p:nvPr/>
          </p:nvGrpSpPr>
          <p:grpSpPr>
            <a:xfrm rot="18905179">
              <a:off x="4089427" y="439617"/>
              <a:ext cx="1316171" cy="711971"/>
              <a:chOff x="4267200" y="792979"/>
              <a:chExt cx="1316171" cy="711971"/>
            </a:xfrm>
            <a:grpFill/>
          </p:grpSpPr>
          <p:sp>
            <p:nvSpPr>
              <p:cNvPr id="15"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0"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1" name="Freeform 78"/>
            <p:cNvSpPr>
              <a:spLocks noEditPoints="1"/>
            </p:cNvSpPr>
            <p:nvPr/>
          </p:nvSpPr>
          <p:spPr bwMode="auto">
            <a:xfrm>
              <a:off x="4971733" y="2597954"/>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 name="Oval 29"/>
            <p:cNvSpPr/>
            <p:nvPr/>
          </p:nvSpPr>
          <p:spPr>
            <a:xfrm>
              <a:off x="552628" y="686739"/>
              <a:ext cx="4319192" cy="4319192"/>
            </a:xfrm>
            <a:prstGeom prst="ellipse">
              <a:avLst/>
            </a:prstGeom>
            <a:noFill/>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3" name="Group 42"/>
            <p:cNvGrpSpPr/>
            <p:nvPr/>
          </p:nvGrpSpPr>
          <p:grpSpPr>
            <a:xfrm rot="3897865">
              <a:off x="3185466" y="5138301"/>
              <a:ext cx="1316171" cy="711971"/>
              <a:chOff x="4267200" y="792979"/>
              <a:chExt cx="1316171" cy="711971"/>
            </a:xfrm>
            <a:grpFill/>
          </p:grpSpPr>
          <p:sp>
            <p:nvSpPr>
              <p:cNvPr id="44"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45"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46" name="Rounded Rectangle 6"/>
            <p:cNvSpPr/>
            <p:nvPr/>
          </p:nvSpPr>
          <p:spPr bwMode="black">
            <a:xfrm rot="12098993">
              <a:off x="3513422" y="192713"/>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47" name="Freeform 78"/>
            <p:cNvSpPr>
              <a:spLocks noEditPoints="1"/>
            </p:cNvSpPr>
            <p:nvPr/>
          </p:nvSpPr>
          <p:spPr bwMode="auto">
            <a:xfrm rot="16200000">
              <a:off x="2277553" y="-102197"/>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48" name="Group 47"/>
            <p:cNvGrpSpPr/>
            <p:nvPr/>
          </p:nvGrpSpPr>
          <p:grpSpPr>
            <a:xfrm rot="5400000">
              <a:off x="2237285" y="5354474"/>
              <a:ext cx="895245" cy="539115"/>
              <a:chOff x="4688126" y="1739335"/>
              <a:chExt cx="895245" cy="539115"/>
            </a:xfrm>
            <a:grpFill/>
          </p:grpSpPr>
          <p:sp>
            <p:nvSpPr>
              <p:cNvPr id="49" name="Freeform 48"/>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50"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51" name="Oval 50"/>
            <p:cNvSpPr/>
            <p:nvPr/>
          </p:nvSpPr>
          <p:spPr>
            <a:xfrm>
              <a:off x="-894870" y="-764286"/>
              <a:ext cx="7221242" cy="7221242"/>
            </a:xfrm>
            <a:prstGeom prst="ellipse">
              <a:avLst/>
            </a:prstGeom>
            <a:noFill/>
            <a:ln w="12700">
              <a:no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Freeform 78"/>
            <p:cNvSpPr>
              <a:spLocks noEditPoints="1"/>
            </p:cNvSpPr>
            <p:nvPr/>
          </p:nvSpPr>
          <p:spPr bwMode="auto">
            <a:xfrm rot="10800000">
              <a:off x="-438199" y="2601083"/>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68" name="Group 67"/>
            <p:cNvGrpSpPr/>
            <p:nvPr/>
          </p:nvGrpSpPr>
          <p:grpSpPr>
            <a:xfrm rot="13560037">
              <a:off x="29702" y="466467"/>
              <a:ext cx="1316171" cy="711971"/>
              <a:chOff x="4267200" y="792979"/>
              <a:chExt cx="1316171" cy="711971"/>
            </a:xfrm>
            <a:grpFill/>
          </p:grpSpPr>
          <p:sp>
            <p:nvSpPr>
              <p:cNvPr id="69"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70"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71" name="Freeform 37"/>
            <p:cNvSpPr>
              <a:spLocks noEditPoints="1"/>
            </p:cNvSpPr>
            <p:nvPr/>
          </p:nvSpPr>
          <p:spPr bwMode="auto">
            <a:xfrm rot="9453652">
              <a:off x="299036" y="3556781"/>
              <a:ext cx="278326" cy="533400"/>
            </a:xfrm>
            <a:custGeom>
              <a:avLst/>
              <a:gdLst>
                <a:gd name="T0" fmla="*/ 581 w 624"/>
                <a:gd name="T1" fmla="*/ 0 h 1196"/>
                <a:gd name="T2" fmla="*/ 47 w 624"/>
                <a:gd name="T3" fmla="*/ 0 h 1196"/>
                <a:gd name="T4" fmla="*/ 0 w 624"/>
                <a:gd name="T5" fmla="*/ 45 h 1196"/>
                <a:gd name="T6" fmla="*/ 0 w 624"/>
                <a:gd name="T7" fmla="*/ 1146 h 1196"/>
                <a:gd name="T8" fmla="*/ 47 w 624"/>
                <a:gd name="T9" fmla="*/ 1196 h 1196"/>
                <a:gd name="T10" fmla="*/ 581 w 624"/>
                <a:gd name="T11" fmla="*/ 1196 h 1196"/>
                <a:gd name="T12" fmla="*/ 624 w 624"/>
                <a:gd name="T13" fmla="*/ 1146 h 1196"/>
                <a:gd name="T14" fmla="*/ 624 w 624"/>
                <a:gd name="T15" fmla="*/ 45 h 1196"/>
                <a:gd name="T16" fmla="*/ 581 w 624"/>
                <a:gd name="T17" fmla="*/ 0 h 1196"/>
                <a:gd name="T18" fmla="*/ 211 w 624"/>
                <a:gd name="T19" fmla="*/ 1140 h 1196"/>
                <a:gd name="T20" fmla="*/ 181 w 624"/>
                <a:gd name="T21" fmla="*/ 1173 h 1196"/>
                <a:gd name="T22" fmla="*/ 145 w 624"/>
                <a:gd name="T23" fmla="*/ 1173 h 1196"/>
                <a:gd name="T24" fmla="*/ 115 w 624"/>
                <a:gd name="T25" fmla="*/ 1140 h 1196"/>
                <a:gd name="T26" fmla="*/ 115 w 624"/>
                <a:gd name="T27" fmla="*/ 1129 h 1196"/>
                <a:gd name="T28" fmla="*/ 145 w 624"/>
                <a:gd name="T29" fmla="*/ 1096 h 1196"/>
                <a:gd name="T30" fmla="*/ 181 w 624"/>
                <a:gd name="T31" fmla="*/ 1096 h 1196"/>
                <a:gd name="T32" fmla="*/ 211 w 624"/>
                <a:gd name="T33" fmla="*/ 1129 h 1196"/>
                <a:gd name="T34" fmla="*/ 211 w 624"/>
                <a:gd name="T35" fmla="*/ 1140 h 1196"/>
                <a:gd name="T36" fmla="*/ 364 w 624"/>
                <a:gd name="T37" fmla="*/ 1132 h 1196"/>
                <a:gd name="T38" fmla="*/ 332 w 624"/>
                <a:gd name="T39" fmla="*/ 1173 h 1196"/>
                <a:gd name="T40" fmla="*/ 292 w 624"/>
                <a:gd name="T41" fmla="*/ 1173 h 1196"/>
                <a:gd name="T42" fmla="*/ 259 w 624"/>
                <a:gd name="T43" fmla="*/ 1132 h 1196"/>
                <a:gd name="T44" fmla="*/ 259 w 624"/>
                <a:gd name="T45" fmla="*/ 1119 h 1196"/>
                <a:gd name="T46" fmla="*/ 292 w 624"/>
                <a:gd name="T47" fmla="*/ 1078 h 1196"/>
                <a:gd name="T48" fmla="*/ 332 w 624"/>
                <a:gd name="T49" fmla="*/ 1078 h 1196"/>
                <a:gd name="T50" fmla="*/ 364 w 624"/>
                <a:gd name="T51" fmla="*/ 1119 h 1196"/>
                <a:gd name="T52" fmla="*/ 364 w 624"/>
                <a:gd name="T53" fmla="*/ 1132 h 1196"/>
                <a:gd name="T54" fmla="*/ 508 w 624"/>
                <a:gd name="T55" fmla="*/ 1140 h 1196"/>
                <a:gd name="T56" fmla="*/ 479 w 624"/>
                <a:gd name="T57" fmla="*/ 1173 h 1196"/>
                <a:gd name="T58" fmla="*/ 442 w 624"/>
                <a:gd name="T59" fmla="*/ 1173 h 1196"/>
                <a:gd name="T60" fmla="*/ 413 w 624"/>
                <a:gd name="T61" fmla="*/ 1140 h 1196"/>
                <a:gd name="T62" fmla="*/ 413 w 624"/>
                <a:gd name="T63" fmla="*/ 1129 h 1196"/>
                <a:gd name="T64" fmla="*/ 442 w 624"/>
                <a:gd name="T65" fmla="*/ 1096 h 1196"/>
                <a:gd name="T66" fmla="*/ 479 w 624"/>
                <a:gd name="T67" fmla="*/ 1096 h 1196"/>
                <a:gd name="T68" fmla="*/ 508 w 624"/>
                <a:gd name="T69" fmla="*/ 1129 h 1196"/>
                <a:gd name="T70" fmla="*/ 508 w 624"/>
                <a:gd name="T71" fmla="*/ 1140 h 1196"/>
                <a:gd name="T72" fmla="*/ 579 w 624"/>
                <a:gd name="T73" fmla="*/ 167 h 1196"/>
                <a:gd name="T74" fmla="*/ 579 w 624"/>
                <a:gd name="T75" fmla="*/ 607 h 1196"/>
                <a:gd name="T76" fmla="*/ 579 w 624"/>
                <a:gd name="T77" fmla="*/ 1005 h 1196"/>
                <a:gd name="T78" fmla="*/ 537 w 624"/>
                <a:gd name="T79" fmla="*/ 1061 h 1196"/>
                <a:gd name="T80" fmla="*/ 92 w 624"/>
                <a:gd name="T81" fmla="*/ 1061 h 1196"/>
                <a:gd name="T82" fmla="*/ 45 w 624"/>
                <a:gd name="T83" fmla="*/ 1005 h 1196"/>
                <a:gd name="T84" fmla="*/ 45 w 624"/>
                <a:gd name="T85" fmla="*/ 809 h 1196"/>
                <a:gd name="T86" fmla="*/ 45 w 624"/>
                <a:gd name="T87" fmla="*/ 303 h 1196"/>
                <a:gd name="T88" fmla="*/ 45 w 624"/>
                <a:gd name="T89" fmla="*/ 93 h 1196"/>
                <a:gd name="T90" fmla="*/ 92 w 624"/>
                <a:gd name="T91" fmla="*/ 51 h 1196"/>
                <a:gd name="T92" fmla="*/ 537 w 624"/>
                <a:gd name="T93" fmla="*/ 51 h 1196"/>
                <a:gd name="T94" fmla="*/ 579 w 624"/>
                <a:gd name="T95" fmla="*/ 93 h 1196"/>
                <a:gd name="T96" fmla="*/ 579 w 624"/>
                <a:gd name="T97" fmla="*/ 167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4" h="1196">
                  <a:moveTo>
                    <a:pt x="581" y="0"/>
                  </a:moveTo>
                  <a:cubicBezTo>
                    <a:pt x="47" y="0"/>
                    <a:pt x="47" y="0"/>
                    <a:pt x="47" y="0"/>
                  </a:cubicBezTo>
                  <a:cubicBezTo>
                    <a:pt x="21" y="0"/>
                    <a:pt x="0" y="21"/>
                    <a:pt x="0" y="45"/>
                  </a:cubicBezTo>
                  <a:cubicBezTo>
                    <a:pt x="0" y="1146"/>
                    <a:pt x="0" y="1146"/>
                    <a:pt x="0" y="1146"/>
                  </a:cubicBezTo>
                  <a:cubicBezTo>
                    <a:pt x="0" y="1175"/>
                    <a:pt x="21" y="1196"/>
                    <a:pt x="47" y="1196"/>
                  </a:cubicBezTo>
                  <a:cubicBezTo>
                    <a:pt x="581" y="1196"/>
                    <a:pt x="581" y="1196"/>
                    <a:pt x="581" y="1196"/>
                  </a:cubicBezTo>
                  <a:cubicBezTo>
                    <a:pt x="607" y="1196"/>
                    <a:pt x="624" y="1175"/>
                    <a:pt x="624" y="1146"/>
                  </a:cubicBezTo>
                  <a:cubicBezTo>
                    <a:pt x="624" y="45"/>
                    <a:pt x="624" y="45"/>
                    <a:pt x="624" y="45"/>
                  </a:cubicBezTo>
                  <a:cubicBezTo>
                    <a:pt x="624" y="21"/>
                    <a:pt x="607" y="0"/>
                    <a:pt x="581" y="0"/>
                  </a:cubicBezTo>
                  <a:close/>
                  <a:moveTo>
                    <a:pt x="211" y="1140"/>
                  </a:moveTo>
                  <a:cubicBezTo>
                    <a:pt x="211" y="1158"/>
                    <a:pt x="197" y="1173"/>
                    <a:pt x="181" y="1173"/>
                  </a:cubicBezTo>
                  <a:cubicBezTo>
                    <a:pt x="145" y="1173"/>
                    <a:pt x="145" y="1173"/>
                    <a:pt x="145" y="1173"/>
                  </a:cubicBezTo>
                  <a:cubicBezTo>
                    <a:pt x="129" y="1173"/>
                    <a:pt x="115" y="1158"/>
                    <a:pt x="115" y="1140"/>
                  </a:cubicBezTo>
                  <a:cubicBezTo>
                    <a:pt x="115" y="1129"/>
                    <a:pt x="115" y="1129"/>
                    <a:pt x="115" y="1129"/>
                  </a:cubicBezTo>
                  <a:cubicBezTo>
                    <a:pt x="115" y="1111"/>
                    <a:pt x="129" y="1096"/>
                    <a:pt x="145" y="1096"/>
                  </a:cubicBezTo>
                  <a:cubicBezTo>
                    <a:pt x="181" y="1096"/>
                    <a:pt x="181" y="1096"/>
                    <a:pt x="181" y="1096"/>
                  </a:cubicBezTo>
                  <a:cubicBezTo>
                    <a:pt x="197" y="1096"/>
                    <a:pt x="211" y="1111"/>
                    <a:pt x="211" y="1129"/>
                  </a:cubicBezTo>
                  <a:lnTo>
                    <a:pt x="211" y="1140"/>
                  </a:lnTo>
                  <a:close/>
                  <a:moveTo>
                    <a:pt x="364" y="1132"/>
                  </a:moveTo>
                  <a:cubicBezTo>
                    <a:pt x="364" y="1155"/>
                    <a:pt x="350" y="1173"/>
                    <a:pt x="332" y="1173"/>
                  </a:cubicBezTo>
                  <a:cubicBezTo>
                    <a:pt x="292" y="1173"/>
                    <a:pt x="292" y="1173"/>
                    <a:pt x="292" y="1173"/>
                  </a:cubicBezTo>
                  <a:cubicBezTo>
                    <a:pt x="274" y="1173"/>
                    <a:pt x="259" y="1155"/>
                    <a:pt x="259" y="1132"/>
                  </a:cubicBezTo>
                  <a:cubicBezTo>
                    <a:pt x="259" y="1119"/>
                    <a:pt x="259" y="1119"/>
                    <a:pt x="259" y="1119"/>
                  </a:cubicBezTo>
                  <a:cubicBezTo>
                    <a:pt x="259" y="1096"/>
                    <a:pt x="274" y="1078"/>
                    <a:pt x="292" y="1078"/>
                  </a:cubicBezTo>
                  <a:cubicBezTo>
                    <a:pt x="332" y="1078"/>
                    <a:pt x="332" y="1078"/>
                    <a:pt x="332" y="1078"/>
                  </a:cubicBezTo>
                  <a:cubicBezTo>
                    <a:pt x="350" y="1078"/>
                    <a:pt x="364" y="1096"/>
                    <a:pt x="364" y="1119"/>
                  </a:cubicBezTo>
                  <a:lnTo>
                    <a:pt x="364" y="1132"/>
                  </a:lnTo>
                  <a:close/>
                  <a:moveTo>
                    <a:pt x="508" y="1140"/>
                  </a:moveTo>
                  <a:cubicBezTo>
                    <a:pt x="508" y="1158"/>
                    <a:pt x="495" y="1173"/>
                    <a:pt x="479" y="1173"/>
                  </a:cubicBezTo>
                  <a:cubicBezTo>
                    <a:pt x="442" y="1173"/>
                    <a:pt x="442" y="1173"/>
                    <a:pt x="442" y="1173"/>
                  </a:cubicBezTo>
                  <a:cubicBezTo>
                    <a:pt x="426" y="1173"/>
                    <a:pt x="413" y="1158"/>
                    <a:pt x="413" y="1140"/>
                  </a:cubicBezTo>
                  <a:cubicBezTo>
                    <a:pt x="413" y="1129"/>
                    <a:pt x="413" y="1129"/>
                    <a:pt x="413" y="1129"/>
                  </a:cubicBezTo>
                  <a:cubicBezTo>
                    <a:pt x="413" y="1111"/>
                    <a:pt x="426" y="1096"/>
                    <a:pt x="442" y="1096"/>
                  </a:cubicBezTo>
                  <a:cubicBezTo>
                    <a:pt x="479" y="1096"/>
                    <a:pt x="479" y="1096"/>
                    <a:pt x="479" y="1096"/>
                  </a:cubicBezTo>
                  <a:cubicBezTo>
                    <a:pt x="495" y="1096"/>
                    <a:pt x="508" y="1111"/>
                    <a:pt x="508" y="1129"/>
                  </a:cubicBezTo>
                  <a:lnTo>
                    <a:pt x="508" y="1140"/>
                  </a:lnTo>
                  <a:close/>
                  <a:moveTo>
                    <a:pt x="579" y="167"/>
                  </a:moveTo>
                  <a:cubicBezTo>
                    <a:pt x="579" y="607"/>
                    <a:pt x="579" y="607"/>
                    <a:pt x="579" y="607"/>
                  </a:cubicBezTo>
                  <a:cubicBezTo>
                    <a:pt x="579" y="1005"/>
                    <a:pt x="579" y="1005"/>
                    <a:pt x="579" y="1005"/>
                  </a:cubicBezTo>
                  <a:cubicBezTo>
                    <a:pt x="579" y="1034"/>
                    <a:pt x="563" y="1061"/>
                    <a:pt x="537" y="1061"/>
                  </a:cubicBezTo>
                  <a:cubicBezTo>
                    <a:pt x="92" y="1061"/>
                    <a:pt x="92" y="1061"/>
                    <a:pt x="92" y="1061"/>
                  </a:cubicBezTo>
                  <a:cubicBezTo>
                    <a:pt x="66" y="1061"/>
                    <a:pt x="45" y="1034"/>
                    <a:pt x="45" y="1005"/>
                  </a:cubicBezTo>
                  <a:cubicBezTo>
                    <a:pt x="45" y="931"/>
                    <a:pt x="45" y="809"/>
                    <a:pt x="45" y="809"/>
                  </a:cubicBezTo>
                  <a:cubicBezTo>
                    <a:pt x="45" y="303"/>
                    <a:pt x="45" y="303"/>
                    <a:pt x="45" y="303"/>
                  </a:cubicBezTo>
                  <a:cubicBezTo>
                    <a:pt x="45" y="93"/>
                    <a:pt x="45" y="93"/>
                    <a:pt x="45" y="93"/>
                  </a:cubicBezTo>
                  <a:cubicBezTo>
                    <a:pt x="45" y="67"/>
                    <a:pt x="66" y="51"/>
                    <a:pt x="92" y="51"/>
                  </a:cubicBezTo>
                  <a:cubicBezTo>
                    <a:pt x="537" y="51"/>
                    <a:pt x="537" y="51"/>
                    <a:pt x="537" y="51"/>
                  </a:cubicBezTo>
                  <a:cubicBezTo>
                    <a:pt x="563" y="51"/>
                    <a:pt x="579" y="67"/>
                    <a:pt x="579" y="93"/>
                  </a:cubicBezTo>
                  <a:lnTo>
                    <a:pt x="579" y="167"/>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72" name="Group 71"/>
            <p:cNvGrpSpPr/>
            <p:nvPr/>
          </p:nvGrpSpPr>
          <p:grpSpPr>
            <a:xfrm rot="14676800">
              <a:off x="1154558" y="52186"/>
              <a:ext cx="895245" cy="539115"/>
              <a:chOff x="4688126" y="1739335"/>
              <a:chExt cx="895245" cy="539115"/>
            </a:xfrm>
            <a:grpFill/>
          </p:grpSpPr>
          <p:sp>
            <p:nvSpPr>
              <p:cNvPr id="73" name="Freeform 72"/>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74"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75" name="Rounded Rectangle 6"/>
            <p:cNvSpPr/>
            <p:nvPr/>
          </p:nvSpPr>
          <p:spPr bwMode="black">
            <a:xfrm rot="6739649">
              <a:off x="149296" y="1627279"/>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76" name="Freeform 78"/>
            <p:cNvSpPr>
              <a:spLocks noEditPoints="1"/>
            </p:cNvSpPr>
            <p:nvPr/>
          </p:nvSpPr>
          <p:spPr bwMode="auto">
            <a:xfrm rot="6821191">
              <a:off x="1205047" y="5133529"/>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77" name="Group 76"/>
            <p:cNvGrpSpPr/>
            <p:nvPr/>
          </p:nvGrpSpPr>
          <p:grpSpPr>
            <a:xfrm rot="8119853">
              <a:off x="13473" y="4498459"/>
              <a:ext cx="1316171" cy="711971"/>
              <a:chOff x="4267200" y="792979"/>
              <a:chExt cx="1316171" cy="711971"/>
            </a:xfrm>
            <a:grpFill/>
          </p:grpSpPr>
          <p:sp>
            <p:nvSpPr>
              <p:cNvPr id="78"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79"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sp>
        <p:nvSpPr>
          <p:cNvPr id="28" name="Rectangle 27"/>
          <p:cNvSpPr/>
          <p:nvPr/>
        </p:nvSpPr>
        <p:spPr bwMode="auto">
          <a:xfrm>
            <a:off x="4114799" y="-1060738"/>
            <a:ext cx="3913649" cy="3607492"/>
          </a:xfrm>
          <a:custGeom>
            <a:avLst/>
            <a:gdLst>
              <a:gd name="connsiteX0" fmla="*/ 0 w 3913649"/>
              <a:gd name="connsiteY0" fmla="*/ 0 h 3607492"/>
              <a:gd name="connsiteX1" fmla="*/ 3913649 w 3913649"/>
              <a:gd name="connsiteY1" fmla="*/ 0 h 3607492"/>
              <a:gd name="connsiteX2" fmla="*/ 3913649 w 3913649"/>
              <a:gd name="connsiteY2" fmla="*/ 3607492 h 3607492"/>
              <a:gd name="connsiteX3" fmla="*/ 0 w 3913649"/>
              <a:gd name="connsiteY3" fmla="*/ 3607492 h 3607492"/>
              <a:gd name="connsiteX4" fmla="*/ 0 w 3913649"/>
              <a:gd name="connsiteY4" fmla="*/ 0 h 3607492"/>
              <a:gd name="connsiteX0" fmla="*/ 0 w 3913649"/>
              <a:gd name="connsiteY0" fmla="*/ 0 h 3607492"/>
              <a:gd name="connsiteX1" fmla="*/ 3913649 w 3913649"/>
              <a:gd name="connsiteY1" fmla="*/ 0 h 3607492"/>
              <a:gd name="connsiteX2" fmla="*/ 3872706 w 3913649"/>
              <a:gd name="connsiteY2" fmla="*/ 2856865 h 3607492"/>
              <a:gd name="connsiteX3" fmla="*/ 0 w 3913649"/>
              <a:gd name="connsiteY3" fmla="*/ 3607492 h 3607492"/>
              <a:gd name="connsiteX4" fmla="*/ 0 w 3913649"/>
              <a:gd name="connsiteY4" fmla="*/ 0 h 3607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3649" h="3607492">
                <a:moveTo>
                  <a:pt x="0" y="0"/>
                </a:moveTo>
                <a:lnTo>
                  <a:pt x="3913649" y="0"/>
                </a:lnTo>
                <a:lnTo>
                  <a:pt x="3872706" y="2856865"/>
                </a:lnTo>
                <a:lnTo>
                  <a:pt x="0" y="3607492"/>
                </a:lnTo>
                <a:lnTo>
                  <a:pt x="0" y="0"/>
                </a:lnTo>
                <a:close/>
              </a:path>
            </a:pathLst>
          </a:cu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52" name="Rectangle 27"/>
          <p:cNvSpPr/>
          <p:nvPr/>
        </p:nvSpPr>
        <p:spPr bwMode="auto">
          <a:xfrm flipV="1">
            <a:off x="4114799" y="2546754"/>
            <a:ext cx="3913649" cy="3607492"/>
          </a:xfrm>
          <a:custGeom>
            <a:avLst/>
            <a:gdLst>
              <a:gd name="connsiteX0" fmla="*/ 0 w 3913649"/>
              <a:gd name="connsiteY0" fmla="*/ 0 h 3607492"/>
              <a:gd name="connsiteX1" fmla="*/ 3913649 w 3913649"/>
              <a:gd name="connsiteY1" fmla="*/ 0 h 3607492"/>
              <a:gd name="connsiteX2" fmla="*/ 3913649 w 3913649"/>
              <a:gd name="connsiteY2" fmla="*/ 3607492 h 3607492"/>
              <a:gd name="connsiteX3" fmla="*/ 0 w 3913649"/>
              <a:gd name="connsiteY3" fmla="*/ 3607492 h 3607492"/>
              <a:gd name="connsiteX4" fmla="*/ 0 w 3913649"/>
              <a:gd name="connsiteY4" fmla="*/ 0 h 3607492"/>
              <a:gd name="connsiteX0" fmla="*/ 0 w 3913649"/>
              <a:gd name="connsiteY0" fmla="*/ 0 h 3607492"/>
              <a:gd name="connsiteX1" fmla="*/ 3913649 w 3913649"/>
              <a:gd name="connsiteY1" fmla="*/ 0 h 3607492"/>
              <a:gd name="connsiteX2" fmla="*/ 3872706 w 3913649"/>
              <a:gd name="connsiteY2" fmla="*/ 2856865 h 3607492"/>
              <a:gd name="connsiteX3" fmla="*/ 0 w 3913649"/>
              <a:gd name="connsiteY3" fmla="*/ 3607492 h 3607492"/>
              <a:gd name="connsiteX4" fmla="*/ 0 w 3913649"/>
              <a:gd name="connsiteY4" fmla="*/ 0 h 3607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3649" h="3607492">
                <a:moveTo>
                  <a:pt x="0" y="0"/>
                </a:moveTo>
                <a:lnTo>
                  <a:pt x="3913649" y="0"/>
                </a:lnTo>
                <a:lnTo>
                  <a:pt x="3872706" y="2856865"/>
                </a:lnTo>
                <a:lnTo>
                  <a:pt x="0" y="3607492"/>
                </a:lnTo>
                <a:lnTo>
                  <a:pt x="0" y="0"/>
                </a:lnTo>
                <a:close/>
              </a:path>
            </a:pathLst>
          </a:cu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80" name="Rectangle 79"/>
          <p:cNvSpPr/>
          <p:nvPr/>
        </p:nvSpPr>
        <p:spPr bwMode="auto">
          <a:xfrm>
            <a:off x="0" y="-11508"/>
            <a:ext cx="3724171" cy="5155008"/>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81" name="Rectangle 80"/>
          <p:cNvSpPr/>
          <p:nvPr/>
        </p:nvSpPr>
        <p:spPr bwMode="auto">
          <a:xfrm rot="2700000">
            <a:off x="2779775" y="-1871246"/>
            <a:ext cx="3723556" cy="4538052"/>
          </a:xfrm>
          <a:prstGeom prst="rect">
            <a:avLst/>
          </a:prstGeom>
          <a:gradFill>
            <a:gsLst>
              <a:gs pos="61000">
                <a:schemeClr val="tx2"/>
              </a:gs>
              <a:gs pos="100000">
                <a:schemeClr val="tx2">
                  <a:alpha val="0"/>
                </a:schemeClr>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82" name="Rectangle 81"/>
          <p:cNvSpPr/>
          <p:nvPr/>
        </p:nvSpPr>
        <p:spPr bwMode="auto">
          <a:xfrm rot="18900000">
            <a:off x="2779772" y="2434311"/>
            <a:ext cx="3723556" cy="4538052"/>
          </a:xfrm>
          <a:prstGeom prst="rect">
            <a:avLst/>
          </a:prstGeom>
          <a:gradFill>
            <a:gsLst>
              <a:gs pos="61000">
                <a:schemeClr val="tx2"/>
              </a:gs>
              <a:gs pos="100000">
                <a:schemeClr val="tx2">
                  <a:alpha val="0"/>
                </a:schemeClr>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6" name="Rectangle 5"/>
          <p:cNvSpPr/>
          <p:nvPr/>
        </p:nvSpPr>
        <p:spPr bwMode="auto">
          <a:xfrm>
            <a:off x="1219200" y="-11508"/>
            <a:ext cx="7010400" cy="5180343"/>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54" name="Arc 53"/>
          <p:cNvSpPr/>
          <p:nvPr/>
        </p:nvSpPr>
        <p:spPr>
          <a:xfrm>
            <a:off x="1955204" y="386158"/>
            <a:ext cx="4319192" cy="4319192"/>
          </a:xfrm>
          <a:prstGeom prst="arc">
            <a:avLst>
              <a:gd name="adj1" fmla="val 17380155"/>
              <a:gd name="adj2" fmla="val 4191778"/>
            </a:avLst>
          </a:prstGeom>
          <a:noFill/>
          <a:ln w="12700">
            <a:solidFill>
              <a:srgbClr val="505050">
                <a:alpha val="14902"/>
              </a:srgbClr>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 name="TextBox 59"/>
          <p:cNvSpPr txBox="1"/>
          <p:nvPr/>
        </p:nvSpPr>
        <p:spPr>
          <a:xfrm>
            <a:off x="0" y="189187"/>
            <a:ext cx="9144000" cy="4954313"/>
          </a:xfrm>
          <a:prstGeom prst="rect">
            <a:avLst/>
          </a:prstGeom>
          <a:noFill/>
        </p:spPr>
        <p:txBody>
          <a:bodyPr wrap="square" lIns="0" tIns="0" rIns="0" bIns="0" rtlCol="0" anchor="ctr">
            <a:noAutofit/>
          </a:bodyPr>
          <a:lstStyle/>
          <a:p>
            <a:pPr algn="ctr">
              <a:lnSpc>
                <a:spcPct val="90000"/>
              </a:lnSpc>
              <a:spcAft>
                <a:spcPts val="600"/>
              </a:spcAft>
            </a:pPr>
            <a:r>
              <a:rPr lang="en-US" sz="19900" dirty="0" smtClean="0">
                <a:solidFill>
                  <a:schemeClr val="accent2"/>
                </a:solidFill>
                <a:latin typeface="+mj-lt"/>
              </a:rPr>
              <a:t>27</a:t>
            </a:r>
          </a:p>
        </p:txBody>
      </p:sp>
    </p:spTree>
    <p:extLst>
      <p:ext uri="{BB962C8B-B14F-4D97-AF65-F5344CB8AC3E}">
        <p14:creationId xmlns:p14="http://schemas.microsoft.com/office/powerpoint/2010/main" val="4019185483"/>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1"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childTnLst>
                          </p:cTn>
                        </p:par>
                        <p:par>
                          <p:cTn id="8" fill="hold">
                            <p:stCondLst>
                              <p:cond delay="500"/>
                            </p:stCondLst>
                            <p:childTnLst>
                              <p:par>
                                <p:cTn id="9" presetID="35" presetClass="path" presetSubtype="0" accel="50000" decel="50000" fill="hold" grpId="0" nodeType="afterEffect">
                                  <p:stCondLst>
                                    <p:cond delay="1000"/>
                                  </p:stCondLst>
                                  <p:childTnLst>
                                    <p:animMotion origin="layout" path="M 0 1.23457E-7 L -0.05 1.23457E-7 " pathEditMode="relative" rAng="0" ptsTypes="AA">
                                      <p:cBhvr>
                                        <p:cTn id="10" dur="2000" fill="hold"/>
                                        <p:tgtEl>
                                          <p:spTgt spid="60"/>
                                        </p:tgtEl>
                                        <p:attrNameLst>
                                          <p:attrName>ppt_x</p:attrName>
                                          <p:attrName>ppt_y</p:attrName>
                                        </p:attrNameLst>
                                      </p:cBhvr>
                                      <p:rCtr x="-2500" y="0"/>
                                    </p:animMotion>
                                  </p:childTnLst>
                                </p:cTn>
                              </p:par>
                            </p:childTnLst>
                          </p:cTn>
                        </p:par>
                        <p:par>
                          <p:cTn id="11" fill="hold">
                            <p:stCondLst>
                              <p:cond delay="3500"/>
                            </p:stCondLst>
                            <p:childTnLst>
                              <p:par>
                                <p:cTn id="12" presetID="10" presetClass="entr" presetSubtype="0" fill="hold" grpId="0"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fade">
                                      <p:cBhvr>
                                        <p:cTn id="14" dur="500"/>
                                        <p:tgtEl>
                                          <p:spTgt spid="54"/>
                                        </p:tgtEl>
                                      </p:cBhvr>
                                    </p:animEffect>
                                  </p:childTnLst>
                                </p:cTn>
                              </p:par>
                            </p:childTnLst>
                          </p:cTn>
                        </p:par>
                        <p:par>
                          <p:cTn id="15" fill="hold">
                            <p:stCondLst>
                              <p:cond delay="4000"/>
                            </p:stCondLst>
                            <p:childTnLst>
                              <p:par>
                                <p:cTn id="16" presetID="10" presetClass="exit" presetSubtype="0" fill="hold" grpId="0" nodeType="afterEffect">
                                  <p:stCondLst>
                                    <p:cond delay="0"/>
                                  </p:stCondLst>
                                  <p:childTnLst>
                                    <p:animEffect transition="out" filter="fade">
                                      <p:cBhvr>
                                        <p:cTn id="17" dur="500"/>
                                        <p:tgtEl>
                                          <p:spTgt spid="6"/>
                                        </p:tgtEl>
                                      </p:cBhvr>
                                    </p:animEffect>
                                    <p:set>
                                      <p:cBhvr>
                                        <p:cTn id="18" dur="1" fill="hold">
                                          <p:stCondLst>
                                            <p:cond delay="499"/>
                                          </p:stCondLst>
                                        </p:cTn>
                                        <p:tgtEl>
                                          <p:spTgt spid="6"/>
                                        </p:tgtEl>
                                        <p:attrNameLst>
                                          <p:attrName>style.visibility</p:attrName>
                                        </p:attrNameLst>
                                      </p:cBhvr>
                                      <p:to>
                                        <p:strVal val="hidden"/>
                                      </p:to>
                                    </p:set>
                                  </p:childTnLst>
                                </p:cTn>
                              </p:par>
                            </p:childTnLst>
                          </p:cTn>
                        </p:par>
                        <p:par>
                          <p:cTn id="19" fill="hold">
                            <p:stCondLst>
                              <p:cond delay="4500"/>
                            </p:stCondLst>
                            <p:childTnLst>
                              <p:par>
                                <p:cTn id="20" presetID="8" presetClass="emph" presetSubtype="0" accel="33333" decel="33333" fill="hold" nodeType="afterEffect">
                                  <p:stCondLst>
                                    <p:cond delay="0"/>
                                  </p:stCondLst>
                                  <p:childTnLst>
                                    <p:animRot by="2700000">
                                      <p:cBhvr>
                                        <p:cTn id="21" dur="750" fill="hold"/>
                                        <p:tgtEl>
                                          <p:spTgt spid="18"/>
                                        </p:tgtEl>
                                        <p:attrNameLst>
                                          <p:attrName>r</p:attrName>
                                        </p:attrNameLst>
                                      </p:cBhvr>
                                    </p:animRot>
                                  </p:childTnLst>
                                </p:cTn>
                              </p:par>
                            </p:childTnLst>
                          </p:cTn>
                        </p:par>
                        <p:par>
                          <p:cTn id="22" fill="hold">
                            <p:stCondLst>
                              <p:cond delay="5250"/>
                            </p:stCondLst>
                            <p:childTnLst>
                              <p:par>
                                <p:cTn id="23" presetID="8" presetClass="emph" presetSubtype="0" accel="33333" decel="33333" fill="hold" nodeType="afterEffect">
                                  <p:stCondLst>
                                    <p:cond delay="500"/>
                                  </p:stCondLst>
                                  <p:childTnLst>
                                    <p:animRot by="-5400000">
                                      <p:cBhvr>
                                        <p:cTn id="24" dur="1250" fill="hold"/>
                                        <p:tgtEl>
                                          <p:spTgt spid="18"/>
                                        </p:tgtEl>
                                        <p:attrNameLst>
                                          <p:attrName>r</p:attrName>
                                        </p:attrNameLst>
                                      </p:cBhvr>
                                    </p:animRot>
                                  </p:childTnLst>
                                </p:cTn>
                              </p:par>
                            </p:childTnLst>
                          </p:cTn>
                        </p:par>
                        <p:par>
                          <p:cTn id="25" fill="hold">
                            <p:stCondLst>
                              <p:cond delay="7000"/>
                            </p:stCondLst>
                            <p:childTnLst>
                              <p:par>
                                <p:cTn id="26" presetID="8" presetClass="emph" presetSubtype="0" accel="33333" decel="33333" fill="hold" nodeType="afterEffect">
                                  <p:stCondLst>
                                    <p:cond delay="500"/>
                                  </p:stCondLst>
                                  <p:childTnLst>
                                    <p:animRot by="1320000">
                                      <p:cBhvr>
                                        <p:cTn id="27" dur="750" fill="hold"/>
                                        <p:tgtEl>
                                          <p:spTgt spid="18"/>
                                        </p:tgtEl>
                                        <p:attrNameLst>
                                          <p:attrName>r</p:attrName>
                                        </p:attrNameLst>
                                      </p:cBhvr>
                                    </p:animRot>
                                  </p:childTnLst>
                                </p:cTn>
                              </p:par>
                            </p:childTnLst>
                          </p:cTn>
                        </p:par>
                        <p:par>
                          <p:cTn id="28" fill="hold">
                            <p:stCondLst>
                              <p:cond delay="8250"/>
                            </p:stCondLst>
                            <p:childTnLst>
                              <p:par>
                                <p:cTn id="29" presetID="8" presetClass="emph" presetSubtype="0" accel="33333" decel="33333" fill="hold" nodeType="afterEffect">
                                  <p:stCondLst>
                                    <p:cond delay="500"/>
                                  </p:stCondLst>
                                  <p:childTnLst>
                                    <p:animRot by="4080000">
                                      <p:cBhvr>
                                        <p:cTn id="30" dur="1500" fill="hold"/>
                                        <p:tgtEl>
                                          <p:spTgt spid="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54" grpId="0" animBg="1"/>
      <p:bldP spid="60" grpId="0"/>
      <p:bldP spid="60" grpId="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 name="Picture 7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76097" y="-124153"/>
            <a:ext cx="5391806" cy="5391806"/>
          </a:xfrm>
          <a:prstGeom prst="rect">
            <a:avLst/>
          </a:prstGeom>
        </p:spPr>
      </p:pic>
      <p:grpSp>
        <p:nvGrpSpPr>
          <p:cNvPr id="18" name="Group 17"/>
          <p:cNvGrpSpPr/>
          <p:nvPr/>
        </p:nvGrpSpPr>
        <p:grpSpPr>
          <a:xfrm rot="2700000">
            <a:off x="1862219" y="-154379"/>
            <a:ext cx="5408524" cy="5408524"/>
            <a:chOff x="-894870" y="-764286"/>
            <a:chExt cx="7221242" cy="7221242"/>
          </a:xfrm>
          <a:solidFill>
            <a:schemeClr val="tx1"/>
          </a:solidFill>
        </p:grpSpPr>
        <p:grpSp>
          <p:nvGrpSpPr>
            <p:cNvPr id="24" name="Group 23"/>
            <p:cNvGrpSpPr/>
            <p:nvPr/>
          </p:nvGrpSpPr>
          <p:grpSpPr>
            <a:xfrm rot="20206948">
              <a:off x="4817528" y="1501471"/>
              <a:ext cx="895245" cy="539115"/>
              <a:chOff x="4688126" y="1739335"/>
              <a:chExt cx="895245" cy="539115"/>
            </a:xfrm>
            <a:grpFill/>
          </p:grpSpPr>
          <p:sp>
            <p:nvSpPr>
              <p:cNvPr id="11" name="Freeform 10"/>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2"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14" name="Rounded Rectangle 6"/>
            <p:cNvSpPr/>
            <p:nvPr/>
          </p:nvSpPr>
          <p:spPr bwMode="black">
            <a:xfrm rot="17564028">
              <a:off x="5019361" y="3602001"/>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9" name="Freeform 37"/>
            <p:cNvSpPr>
              <a:spLocks noEditPoints="1"/>
            </p:cNvSpPr>
            <p:nvPr/>
          </p:nvSpPr>
          <p:spPr bwMode="auto">
            <a:xfrm rot="2512939">
              <a:off x="4305417" y="4288954"/>
              <a:ext cx="278326" cy="533400"/>
            </a:xfrm>
            <a:custGeom>
              <a:avLst/>
              <a:gdLst>
                <a:gd name="T0" fmla="*/ 581 w 624"/>
                <a:gd name="T1" fmla="*/ 0 h 1196"/>
                <a:gd name="T2" fmla="*/ 47 w 624"/>
                <a:gd name="T3" fmla="*/ 0 h 1196"/>
                <a:gd name="T4" fmla="*/ 0 w 624"/>
                <a:gd name="T5" fmla="*/ 45 h 1196"/>
                <a:gd name="T6" fmla="*/ 0 w 624"/>
                <a:gd name="T7" fmla="*/ 1146 h 1196"/>
                <a:gd name="T8" fmla="*/ 47 w 624"/>
                <a:gd name="T9" fmla="*/ 1196 h 1196"/>
                <a:gd name="T10" fmla="*/ 581 w 624"/>
                <a:gd name="T11" fmla="*/ 1196 h 1196"/>
                <a:gd name="T12" fmla="*/ 624 w 624"/>
                <a:gd name="T13" fmla="*/ 1146 h 1196"/>
                <a:gd name="T14" fmla="*/ 624 w 624"/>
                <a:gd name="T15" fmla="*/ 45 h 1196"/>
                <a:gd name="T16" fmla="*/ 581 w 624"/>
                <a:gd name="T17" fmla="*/ 0 h 1196"/>
                <a:gd name="T18" fmla="*/ 211 w 624"/>
                <a:gd name="T19" fmla="*/ 1140 h 1196"/>
                <a:gd name="T20" fmla="*/ 181 w 624"/>
                <a:gd name="T21" fmla="*/ 1173 h 1196"/>
                <a:gd name="T22" fmla="*/ 145 w 624"/>
                <a:gd name="T23" fmla="*/ 1173 h 1196"/>
                <a:gd name="T24" fmla="*/ 115 w 624"/>
                <a:gd name="T25" fmla="*/ 1140 h 1196"/>
                <a:gd name="T26" fmla="*/ 115 w 624"/>
                <a:gd name="T27" fmla="*/ 1129 h 1196"/>
                <a:gd name="T28" fmla="*/ 145 w 624"/>
                <a:gd name="T29" fmla="*/ 1096 h 1196"/>
                <a:gd name="T30" fmla="*/ 181 w 624"/>
                <a:gd name="T31" fmla="*/ 1096 h 1196"/>
                <a:gd name="T32" fmla="*/ 211 w 624"/>
                <a:gd name="T33" fmla="*/ 1129 h 1196"/>
                <a:gd name="T34" fmla="*/ 211 w 624"/>
                <a:gd name="T35" fmla="*/ 1140 h 1196"/>
                <a:gd name="T36" fmla="*/ 364 w 624"/>
                <a:gd name="T37" fmla="*/ 1132 h 1196"/>
                <a:gd name="T38" fmla="*/ 332 w 624"/>
                <a:gd name="T39" fmla="*/ 1173 h 1196"/>
                <a:gd name="T40" fmla="*/ 292 w 624"/>
                <a:gd name="T41" fmla="*/ 1173 h 1196"/>
                <a:gd name="T42" fmla="*/ 259 w 624"/>
                <a:gd name="T43" fmla="*/ 1132 h 1196"/>
                <a:gd name="T44" fmla="*/ 259 w 624"/>
                <a:gd name="T45" fmla="*/ 1119 h 1196"/>
                <a:gd name="T46" fmla="*/ 292 w 624"/>
                <a:gd name="T47" fmla="*/ 1078 h 1196"/>
                <a:gd name="T48" fmla="*/ 332 w 624"/>
                <a:gd name="T49" fmla="*/ 1078 h 1196"/>
                <a:gd name="T50" fmla="*/ 364 w 624"/>
                <a:gd name="T51" fmla="*/ 1119 h 1196"/>
                <a:gd name="T52" fmla="*/ 364 w 624"/>
                <a:gd name="T53" fmla="*/ 1132 h 1196"/>
                <a:gd name="T54" fmla="*/ 508 w 624"/>
                <a:gd name="T55" fmla="*/ 1140 h 1196"/>
                <a:gd name="T56" fmla="*/ 479 w 624"/>
                <a:gd name="T57" fmla="*/ 1173 h 1196"/>
                <a:gd name="T58" fmla="*/ 442 w 624"/>
                <a:gd name="T59" fmla="*/ 1173 h 1196"/>
                <a:gd name="T60" fmla="*/ 413 w 624"/>
                <a:gd name="T61" fmla="*/ 1140 h 1196"/>
                <a:gd name="T62" fmla="*/ 413 w 624"/>
                <a:gd name="T63" fmla="*/ 1129 h 1196"/>
                <a:gd name="T64" fmla="*/ 442 w 624"/>
                <a:gd name="T65" fmla="*/ 1096 h 1196"/>
                <a:gd name="T66" fmla="*/ 479 w 624"/>
                <a:gd name="T67" fmla="*/ 1096 h 1196"/>
                <a:gd name="T68" fmla="*/ 508 w 624"/>
                <a:gd name="T69" fmla="*/ 1129 h 1196"/>
                <a:gd name="T70" fmla="*/ 508 w 624"/>
                <a:gd name="T71" fmla="*/ 1140 h 1196"/>
                <a:gd name="T72" fmla="*/ 579 w 624"/>
                <a:gd name="T73" fmla="*/ 167 h 1196"/>
                <a:gd name="T74" fmla="*/ 579 w 624"/>
                <a:gd name="T75" fmla="*/ 607 h 1196"/>
                <a:gd name="T76" fmla="*/ 579 w 624"/>
                <a:gd name="T77" fmla="*/ 1005 h 1196"/>
                <a:gd name="T78" fmla="*/ 537 w 624"/>
                <a:gd name="T79" fmla="*/ 1061 h 1196"/>
                <a:gd name="T80" fmla="*/ 92 w 624"/>
                <a:gd name="T81" fmla="*/ 1061 h 1196"/>
                <a:gd name="T82" fmla="*/ 45 w 624"/>
                <a:gd name="T83" fmla="*/ 1005 h 1196"/>
                <a:gd name="T84" fmla="*/ 45 w 624"/>
                <a:gd name="T85" fmla="*/ 809 h 1196"/>
                <a:gd name="T86" fmla="*/ 45 w 624"/>
                <a:gd name="T87" fmla="*/ 303 h 1196"/>
                <a:gd name="T88" fmla="*/ 45 w 624"/>
                <a:gd name="T89" fmla="*/ 93 h 1196"/>
                <a:gd name="T90" fmla="*/ 92 w 624"/>
                <a:gd name="T91" fmla="*/ 51 h 1196"/>
                <a:gd name="T92" fmla="*/ 537 w 624"/>
                <a:gd name="T93" fmla="*/ 51 h 1196"/>
                <a:gd name="T94" fmla="*/ 579 w 624"/>
                <a:gd name="T95" fmla="*/ 93 h 1196"/>
                <a:gd name="T96" fmla="*/ 579 w 624"/>
                <a:gd name="T97" fmla="*/ 167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4" h="1196">
                  <a:moveTo>
                    <a:pt x="581" y="0"/>
                  </a:moveTo>
                  <a:cubicBezTo>
                    <a:pt x="47" y="0"/>
                    <a:pt x="47" y="0"/>
                    <a:pt x="47" y="0"/>
                  </a:cubicBezTo>
                  <a:cubicBezTo>
                    <a:pt x="21" y="0"/>
                    <a:pt x="0" y="21"/>
                    <a:pt x="0" y="45"/>
                  </a:cubicBezTo>
                  <a:cubicBezTo>
                    <a:pt x="0" y="1146"/>
                    <a:pt x="0" y="1146"/>
                    <a:pt x="0" y="1146"/>
                  </a:cubicBezTo>
                  <a:cubicBezTo>
                    <a:pt x="0" y="1175"/>
                    <a:pt x="21" y="1196"/>
                    <a:pt x="47" y="1196"/>
                  </a:cubicBezTo>
                  <a:cubicBezTo>
                    <a:pt x="581" y="1196"/>
                    <a:pt x="581" y="1196"/>
                    <a:pt x="581" y="1196"/>
                  </a:cubicBezTo>
                  <a:cubicBezTo>
                    <a:pt x="607" y="1196"/>
                    <a:pt x="624" y="1175"/>
                    <a:pt x="624" y="1146"/>
                  </a:cubicBezTo>
                  <a:cubicBezTo>
                    <a:pt x="624" y="45"/>
                    <a:pt x="624" y="45"/>
                    <a:pt x="624" y="45"/>
                  </a:cubicBezTo>
                  <a:cubicBezTo>
                    <a:pt x="624" y="21"/>
                    <a:pt x="607" y="0"/>
                    <a:pt x="581" y="0"/>
                  </a:cubicBezTo>
                  <a:close/>
                  <a:moveTo>
                    <a:pt x="211" y="1140"/>
                  </a:moveTo>
                  <a:cubicBezTo>
                    <a:pt x="211" y="1158"/>
                    <a:pt x="197" y="1173"/>
                    <a:pt x="181" y="1173"/>
                  </a:cubicBezTo>
                  <a:cubicBezTo>
                    <a:pt x="145" y="1173"/>
                    <a:pt x="145" y="1173"/>
                    <a:pt x="145" y="1173"/>
                  </a:cubicBezTo>
                  <a:cubicBezTo>
                    <a:pt x="129" y="1173"/>
                    <a:pt x="115" y="1158"/>
                    <a:pt x="115" y="1140"/>
                  </a:cubicBezTo>
                  <a:cubicBezTo>
                    <a:pt x="115" y="1129"/>
                    <a:pt x="115" y="1129"/>
                    <a:pt x="115" y="1129"/>
                  </a:cubicBezTo>
                  <a:cubicBezTo>
                    <a:pt x="115" y="1111"/>
                    <a:pt x="129" y="1096"/>
                    <a:pt x="145" y="1096"/>
                  </a:cubicBezTo>
                  <a:cubicBezTo>
                    <a:pt x="181" y="1096"/>
                    <a:pt x="181" y="1096"/>
                    <a:pt x="181" y="1096"/>
                  </a:cubicBezTo>
                  <a:cubicBezTo>
                    <a:pt x="197" y="1096"/>
                    <a:pt x="211" y="1111"/>
                    <a:pt x="211" y="1129"/>
                  </a:cubicBezTo>
                  <a:lnTo>
                    <a:pt x="211" y="1140"/>
                  </a:lnTo>
                  <a:close/>
                  <a:moveTo>
                    <a:pt x="364" y="1132"/>
                  </a:moveTo>
                  <a:cubicBezTo>
                    <a:pt x="364" y="1155"/>
                    <a:pt x="350" y="1173"/>
                    <a:pt x="332" y="1173"/>
                  </a:cubicBezTo>
                  <a:cubicBezTo>
                    <a:pt x="292" y="1173"/>
                    <a:pt x="292" y="1173"/>
                    <a:pt x="292" y="1173"/>
                  </a:cubicBezTo>
                  <a:cubicBezTo>
                    <a:pt x="274" y="1173"/>
                    <a:pt x="259" y="1155"/>
                    <a:pt x="259" y="1132"/>
                  </a:cubicBezTo>
                  <a:cubicBezTo>
                    <a:pt x="259" y="1119"/>
                    <a:pt x="259" y="1119"/>
                    <a:pt x="259" y="1119"/>
                  </a:cubicBezTo>
                  <a:cubicBezTo>
                    <a:pt x="259" y="1096"/>
                    <a:pt x="274" y="1078"/>
                    <a:pt x="292" y="1078"/>
                  </a:cubicBezTo>
                  <a:cubicBezTo>
                    <a:pt x="332" y="1078"/>
                    <a:pt x="332" y="1078"/>
                    <a:pt x="332" y="1078"/>
                  </a:cubicBezTo>
                  <a:cubicBezTo>
                    <a:pt x="350" y="1078"/>
                    <a:pt x="364" y="1096"/>
                    <a:pt x="364" y="1119"/>
                  </a:cubicBezTo>
                  <a:lnTo>
                    <a:pt x="364" y="1132"/>
                  </a:lnTo>
                  <a:close/>
                  <a:moveTo>
                    <a:pt x="508" y="1140"/>
                  </a:moveTo>
                  <a:cubicBezTo>
                    <a:pt x="508" y="1158"/>
                    <a:pt x="495" y="1173"/>
                    <a:pt x="479" y="1173"/>
                  </a:cubicBezTo>
                  <a:cubicBezTo>
                    <a:pt x="442" y="1173"/>
                    <a:pt x="442" y="1173"/>
                    <a:pt x="442" y="1173"/>
                  </a:cubicBezTo>
                  <a:cubicBezTo>
                    <a:pt x="426" y="1173"/>
                    <a:pt x="413" y="1158"/>
                    <a:pt x="413" y="1140"/>
                  </a:cubicBezTo>
                  <a:cubicBezTo>
                    <a:pt x="413" y="1129"/>
                    <a:pt x="413" y="1129"/>
                    <a:pt x="413" y="1129"/>
                  </a:cubicBezTo>
                  <a:cubicBezTo>
                    <a:pt x="413" y="1111"/>
                    <a:pt x="426" y="1096"/>
                    <a:pt x="442" y="1096"/>
                  </a:cubicBezTo>
                  <a:cubicBezTo>
                    <a:pt x="479" y="1096"/>
                    <a:pt x="479" y="1096"/>
                    <a:pt x="479" y="1096"/>
                  </a:cubicBezTo>
                  <a:cubicBezTo>
                    <a:pt x="495" y="1096"/>
                    <a:pt x="508" y="1111"/>
                    <a:pt x="508" y="1129"/>
                  </a:cubicBezTo>
                  <a:lnTo>
                    <a:pt x="508" y="1140"/>
                  </a:lnTo>
                  <a:close/>
                  <a:moveTo>
                    <a:pt x="579" y="167"/>
                  </a:moveTo>
                  <a:cubicBezTo>
                    <a:pt x="579" y="607"/>
                    <a:pt x="579" y="607"/>
                    <a:pt x="579" y="607"/>
                  </a:cubicBezTo>
                  <a:cubicBezTo>
                    <a:pt x="579" y="1005"/>
                    <a:pt x="579" y="1005"/>
                    <a:pt x="579" y="1005"/>
                  </a:cubicBezTo>
                  <a:cubicBezTo>
                    <a:pt x="579" y="1034"/>
                    <a:pt x="563" y="1061"/>
                    <a:pt x="537" y="1061"/>
                  </a:cubicBezTo>
                  <a:cubicBezTo>
                    <a:pt x="92" y="1061"/>
                    <a:pt x="92" y="1061"/>
                    <a:pt x="92" y="1061"/>
                  </a:cubicBezTo>
                  <a:cubicBezTo>
                    <a:pt x="66" y="1061"/>
                    <a:pt x="45" y="1034"/>
                    <a:pt x="45" y="1005"/>
                  </a:cubicBezTo>
                  <a:cubicBezTo>
                    <a:pt x="45" y="931"/>
                    <a:pt x="45" y="809"/>
                    <a:pt x="45" y="809"/>
                  </a:cubicBezTo>
                  <a:cubicBezTo>
                    <a:pt x="45" y="303"/>
                    <a:pt x="45" y="303"/>
                    <a:pt x="45" y="303"/>
                  </a:cubicBezTo>
                  <a:cubicBezTo>
                    <a:pt x="45" y="93"/>
                    <a:pt x="45" y="93"/>
                    <a:pt x="45" y="93"/>
                  </a:cubicBezTo>
                  <a:cubicBezTo>
                    <a:pt x="45" y="67"/>
                    <a:pt x="66" y="51"/>
                    <a:pt x="92" y="51"/>
                  </a:cubicBezTo>
                  <a:cubicBezTo>
                    <a:pt x="537" y="51"/>
                    <a:pt x="537" y="51"/>
                    <a:pt x="537" y="51"/>
                  </a:cubicBezTo>
                  <a:cubicBezTo>
                    <a:pt x="563" y="51"/>
                    <a:pt x="579" y="67"/>
                    <a:pt x="579" y="93"/>
                  </a:cubicBezTo>
                  <a:lnTo>
                    <a:pt x="579" y="167"/>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23" name="Group 22"/>
            <p:cNvGrpSpPr/>
            <p:nvPr/>
          </p:nvGrpSpPr>
          <p:grpSpPr>
            <a:xfrm rot="18905179">
              <a:off x="4089427" y="439617"/>
              <a:ext cx="1316171" cy="711971"/>
              <a:chOff x="4267200" y="792979"/>
              <a:chExt cx="1316171" cy="711971"/>
            </a:xfrm>
            <a:grpFill/>
          </p:grpSpPr>
          <p:sp>
            <p:nvSpPr>
              <p:cNvPr id="15"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0"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1" name="Freeform 78"/>
            <p:cNvSpPr>
              <a:spLocks noEditPoints="1"/>
            </p:cNvSpPr>
            <p:nvPr/>
          </p:nvSpPr>
          <p:spPr bwMode="auto">
            <a:xfrm>
              <a:off x="4971733" y="2597954"/>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30" name="Oval 29"/>
            <p:cNvSpPr/>
            <p:nvPr/>
          </p:nvSpPr>
          <p:spPr>
            <a:xfrm>
              <a:off x="552628" y="686739"/>
              <a:ext cx="4319192" cy="4319192"/>
            </a:xfrm>
            <a:prstGeom prst="ellipse">
              <a:avLst/>
            </a:prstGeom>
            <a:noFill/>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3" name="Group 42"/>
            <p:cNvGrpSpPr/>
            <p:nvPr/>
          </p:nvGrpSpPr>
          <p:grpSpPr>
            <a:xfrm rot="3897865">
              <a:off x="3185466" y="5138301"/>
              <a:ext cx="1316171" cy="711971"/>
              <a:chOff x="4267200" y="792979"/>
              <a:chExt cx="1316171" cy="711971"/>
            </a:xfrm>
            <a:grpFill/>
          </p:grpSpPr>
          <p:sp>
            <p:nvSpPr>
              <p:cNvPr id="44"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45"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46" name="Rounded Rectangle 6"/>
            <p:cNvSpPr/>
            <p:nvPr/>
          </p:nvSpPr>
          <p:spPr bwMode="black">
            <a:xfrm rot="12098993">
              <a:off x="3513422" y="192713"/>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47" name="Freeform 78"/>
            <p:cNvSpPr>
              <a:spLocks noEditPoints="1"/>
            </p:cNvSpPr>
            <p:nvPr/>
          </p:nvSpPr>
          <p:spPr bwMode="auto">
            <a:xfrm rot="16200000">
              <a:off x="2277553" y="-102197"/>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48" name="Group 47"/>
            <p:cNvGrpSpPr/>
            <p:nvPr/>
          </p:nvGrpSpPr>
          <p:grpSpPr>
            <a:xfrm rot="5400000">
              <a:off x="2237285" y="5354474"/>
              <a:ext cx="895245" cy="539115"/>
              <a:chOff x="4688126" y="1739335"/>
              <a:chExt cx="895245" cy="539115"/>
            </a:xfrm>
            <a:grpFill/>
          </p:grpSpPr>
          <p:sp>
            <p:nvSpPr>
              <p:cNvPr id="49" name="Freeform 48"/>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50"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51" name="Oval 50"/>
            <p:cNvSpPr/>
            <p:nvPr/>
          </p:nvSpPr>
          <p:spPr>
            <a:xfrm>
              <a:off x="-894870" y="-764286"/>
              <a:ext cx="7221242" cy="7221242"/>
            </a:xfrm>
            <a:prstGeom prst="ellipse">
              <a:avLst/>
            </a:prstGeom>
            <a:noFill/>
            <a:ln w="12700">
              <a:no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3" name="Freeform 78"/>
            <p:cNvSpPr>
              <a:spLocks noEditPoints="1"/>
            </p:cNvSpPr>
            <p:nvPr/>
          </p:nvSpPr>
          <p:spPr bwMode="auto">
            <a:xfrm rot="10800000">
              <a:off x="-438199" y="2601083"/>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68" name="Group 67"/>
            <p:cNvGrpSpPr/>
            <p:nvPr/>
          </p:nvGrpSpPr>
          <p:grpSpPr>
            <a:xfrm rot="13560037">
              <a:off x="29702" y="466467"/>
              <a:ext cx="1316171" cy="711971"/>
              <a:chOff x="4267200" y="792979"/>
              <a:chExt cx="1316171" cy="711971"/>
            </a:xfrm>
            <a:grpFill/>
          </p:grpSpPr>
          <p:sp>
            <p:nvSpPr>
              <p:cNvPr id="69"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70"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71" name="Freeform 37"/>
            <p:cNvSpPr>
              <a:spLocks noEditPoints="1"/>
            </p:cNvSpPr>
            <p:nvPr/>
          </p:nvSpPr>
          <p:spPr bwMode="auto">
            <a:xfrm rot="9453652">
              <a:off x="299036" y="3556781"/>
              <a:ext cx="278326" cy="533400"/>
            </a:xfrm>
            <a:custGeom>
              <a:avLst/>
              <a:gdLst>
                <a:gd name="T0" fmla="*/ 581 w 624"/>
                <a:gd name="T1" fmla="*/ 0 h 1196"/>
                <a:gd name="T2" fmla="*/ 47 w 624"/>
                <a:gd name="T3" fmla="*/ 0 h 1196"/>
                <a:gd name="T4" fmla="*/ 0 w 624"/>
                <a:gd name="T5" fmla="*/ 45 h 1196"/>
                <a:gd name="T6" fmla="*/ 0 w 624"/>
                <a:gd name="T7" fmla="*/ 1146 h 1196"/>
                <a:gd name="T8" fmla="*/ 47 w 624"/>
                <a:gd name="T9" fmla="*/ 1196 h 1196"/>
                <a:gd name="T10" fmla="*/ 581 w 624"/>
                <a:gd name="T11" fmla="*/ 1196 h 1196"/>
                <a:gd name="T12" fmla="*/ 624 w 624"/>
                <a:gd name="T13" fmla="*/ 1146 h 1196"/>
                <a:gd name="T14" fmla="*/ 624 w 624"/>
                <a:gd name="T15" fmla="*/ 45 h 1196"/>
                <a:gd name="T16" fmla="*/ 581 w 624"/>
                <a:gd name="T17" fmla="*/ 0 h 1196"/>
                <a:gd name="T18" fmla="*/ 211 w 624"/>
                <a:gd name="T19" fmla="*/ 1140 h 1196"/>
                <a:gd name="T20" fmla="*/ 181 w 624"/>
                <a:gd name="T21" fmla="*/ 1173 h 1196"/>
                <a:gd name="T22" fmla="*/ 145 w 624"/>
                <a:gd name="T23" fmla="*/ 1173 h 1196"/>
                <a:gd name="T24" fmla="*/ 115 w 624"/>
                <a:gd name="T25" fmla="*/ 1140 h 1196"/>
                <a:gd name="T26" fmla="*/ 115 w 624"/>
                <a:gd name="T27" fmla="*/ 1129 h 1196"/>
                <a:gd name="T28" fmla="*/ 145 w 624"/>
                <a:gd name="T29" fmla="*/ 1096 h 1196"/>
                <a:gd name="T30" fmla="*/ 181 w 624"/>
                <a:gd name="T31" fmla="*/ 1096 h 1196"/>
                <a:gd name="T32" fmla="*/ 211 w 624"/>
                <a:gd name="T33" fmla="*/ 1129 h 1196"/>
                <a:gd name="T34" fmla="*/ 211 w 624"/>
                <a:gd name="T35" fmla="*/ 1140 h 1196"/>
                <a:gd name="T36" fmla="*/ 364 w 624"/>
                <a:gd name="T37" fmla="*/ 1132 h 1196"/>
                <a:gd name="T38" fmla="*/ 332 w 624"/>
                <a:gd name="T39" fmla="*/ 1173 h 1196"/>
                <a:gd name="T40" fmla="*/ 292 w 624"/>
                <a:gd name="T41" fmla="*/ 1173 h 1196"/>
                <a:gd name="T42" fmla="*/ 259 w 624"/>
                <a:gd name="T43" fmla="*/ 1132 h 1196"/>
                <a:gd name="T44" fmla="*/ 259 w 624"/>
                <a:gd name="T45" fmla="*/ 1119 h 1196"/>
                <a:gd name="T46" fmla="*/ 292 w 624"/>
                <a:gd name="T47" fmla="*/ 1078 h 1196"/>
                <a:gd name="T48" fmla="*/ 332 w 624"/>
                <a:gd name="T49" fmla="*/ 1078 h 1196"/>
                <a:gd name="T50" fmla="*/ 364 w 624"/>
                <a:gd name="T51" fmla="*/ 1119 h 1196"/>
                <a:gd name="T52" fmla="*/ 364 w 624"/>
                <a:gd name="T53" fmla="*/ 1132 h 1196"/>
                <a:gd name="T54" fmla="*/ 508 w 624"/>
                <a:gd name="T55" fmla="*/ 1140 h 1196"/>
                <a:gd name="T56" fmla="*/ 479 w 624"/>
                <a:gd name="T57" fmla="*/ 1173 h 1196"/>
                <a:gd name="T58" fmla="*/ 442 w 624"/>
                <a:gd name="T59" fmla="*/ 1173 h 1196"/>
                <a:gd name="T60" fmla="*/ 413 w 624"/>
                <a:gd name="T61" fmla="*/ 1140 h 1196"/>
                <a:gd name="T62" fmla="*/ 413 w 624"/>
                <a:gd name="T63" fmla="*/ 1129 h 1196"/>
                <a:gd name="T64" fmla="*/ 442 w 624"/>
                <a:gd name="T65" fmla="*/ 1096 h 1196"/>
                <a:gd name="T66" fmla="*/ 479 w 624"/>
                <a:gd name="T67" fmla="*/ 1096 h 1196"/>
                <a:gd name="T68" fmla="*/ 508 w 624"/>
                <a:gd name="T69" fmla="*/ 1129 h 1196"/>
                <a:gd name="T70" fmla="*/ 508 w 624"/>
                <a:gd name="T71" fmla="*/ 1140 h 1196"/>
                <a:gd name="T72" fmla="*/ 579 w 624"/>
                <a:gd name="T73" fmla="*/ 167 h 1196"/>
                <a:gd name="T74" fmla="*/ 579 w 624"/>
                <a:gd name="T75" fmla="*/ 607 h 1196"/>
                <a:gd name="T76" fmla="*/ 579 w 624"/>
                <a:gd name="T77" fmla="*/ 1005 h 1196"/>
                <a:gd name="T78" fmla="*/ 537 w 624"/>
                <a:gd name="T79" fmla="*/ 1061 h 1196"/>
                <a:gd name="T80" fmla="*/ 92 w 624"/>
                <a:gd name="T81" fmla="*/ 1061 h 1196"/>
                <a:gd name="T82" fmla="*/ 45 w 624"/>
                <a:gd name="T83" fmla="*/ 1005 h 1196"/>
                <a:gd name="T84" fmla="*/ 45 w 624"/>
                <a:gd name="T85" fmla="*/ 809 h 1196"/>
                <a:gd name="T86" fmla="*/ 45 w 624"/>
                <a:gd name="T87" fmla="*/ 303 h 1196"/>
                <a:gd name="T88" fmla="*/ 45 w 624"/>
                <a:gd name="T89" fmla="*/ 93 h 1196"/>
                <a:gd name="T90" fmla="*/ 92 w 624"/>
                <a:gd name="T91" fmla="*/ 51 h 1196"/>
                <a:gd name="T92" fmla="*/ 537 w 624"/>
                <a:gd name="T93" fmla="*/ 51 h 1196"/>
                <a:gd name="T94" fmla="*/ 579 w 624"/>
                <a:gd name="T95" fmla="*/ 93 h 1196"/>
                <a:gd name="T96" fmla="*/ 579 w 624"/>
                <a:gd name="T97" fmla="*/ 167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4" h="1196">
                  <a:moveTo>
                    <a:pt x="581" y="0"/>
                  </a:moveTo>
                  <a:cubicBezTo>
                    <a:pt x="47" y="0"/>
                    <a:pt x="47" y="0"/>
                    <a:pt x="47" y="0"/>
                  </a:cubicBezTo>
                  <a:cubicBezTo>
                    <a:pt x="21" y="0"/>
                    <a:pt x="0" y="21"/>
                    <a:pt x="0" y="45"/>
                  </a:cubicBezTo>
                  <a:cubicBezTo>
                    <a:pt x="0" y="1146"/>
                    <a:pt x="0" y="1146"/>
                    <a:pt x="0" y="1146"/>
                  </a:cubicBezTo>
                  <a:cubicBezTo>
                    <a:pt x="0" y="1175"/>
                    <a:pt x="21" y="1196"/>
                    <a:pt x="47" y="1196"/>
                  </a:cubicBezTo>
                  <a:cubicBezTo>
                    <a:pt x="581" y="1196"/>
                    <a:pt x="581" y="1196"/>
                    <a:pt x="581" y="1196"/>
                  </a:cubicBezTo>
                  <a:cubicBezTo>
                    <a:pt x="607" y="1196"/>
                    <a:pt x="624" y="1175"/>
                    <a:pt x="624" y="1146"/>
                  </a:cubicBezTo>
                  <a:cubicBezTo>
                    <a:pt x="624" y="45"/>
                    <a:pt x="624" y="45"/>
                    <a:pt x="624" y="45"/>
                  </a:cubicBezTo>
                  <a:cubicBezTo>
                    <a:pt x="624" y="21"/>
                    <a:pt x="607" y="0"/>
                    <a:pt x="581" y="0"/>
                  </a:cubicBezTo>
                  <a:close/>
                  <a:moveTo>
                    <a:pt x="211" y="1140"/>
                  </a:moveTo>
                  <a:cubicBezTo>
                    <a:pt x="211" y="1158"/>
                    <a:pt x="197" y="1173"/>
                    <a:pt x="181" y="1173"/>
                  </a:cubicBezTo>
                  <a:cubicBezTo>
                    <a:pt x="145" y="1173"/>
                    <a:pt x="145" y="1173"/>
                    <a:pt x="145" y="1173"/>
                  </a:cubicBezTo>
                  <a:cubicBezTo>
                    <a:pt x="129" y="1173"/>
                    <a:pt x="115" y="1158"/>
                    <a:pt x="115" y="1140"/>
                  </a:cubicBezTo>
                  <a:cubicBezTo>
                    <a:pt x="115" y="1129"/>
                    <a:pt x="115" y="1129"/>
                    <a:pt x="115" y="1129"/>
                  </a:cubicBezTo>
                  <a:cubicBezTo>
                    <a:pt x="115" y="1111"/>
                    <a:pt x="129" y="1096"/>
                    <a:pt x="145" y="1096"/>
                  </a:cubicBezTo>
                  <a:cubicBezTo>
                    <a:pt x="181" y="1096"/>
                    <a:pt x="181" y="1096"/>
                    <a:pt x="181" y="1096"/>
                  </a:cubicBezTo>
                  <a:cubicBezTo>
                    <a:pt x="197" y="1096"/>
                    <a:pt x="211" y="1111"/>
                    <a:pt x="211" y="1129"/>
                  </a:cubicBezTo>
                  <a:lnTo>
                    <a:pt x="211" y="1140"/>
                  </a:lnTo>
                  <a:close/>
                  <a:moveTo>
                    <a:pt x="364" y="1132"/>
                  </a:moveTo>
                  <a:cubicBezTo>
                    <a:pt x="364" y="1155"/>
                    <a:pt x="350" y="1173"/>
                    <a:pt x="332" y="1173"/>
                  </a:cubicBezTo>
                  <a:cubicBezTo>
                    <a:pt x="292" y="1173"/>
                    <a:pt x="292" y="1173"/>
                    <a:pt x="292" y="1173"/>
                  </a:cubicBezTo>
                  <a:cubicBezTo>
                    <a:pt x="274" y="1173"/>
                    <a:pt x="259" y="1155"/>
                    <a:pt x="259" y="1132"/>
                  </a:cubicBezTo>
                  <a:cubicBezTo>
                    <a:pt x="259" y="1119"/>
                    <a:pt x="259" y="1119"/>
                    <a:pt x="259" y="1119"/>
                  </a:cubicBezTo>
                  <a:cubicBezTo>
                    <a:pt x="259" y="1096"/>
                    <a:pt x="274" y="1078"/>
                    <a:pt x="292" y="1078"/>
                  </a:cubicBezTo>
                  <a:cubicBezTo>
                    <a:pt x="332" y="1078"/>
                    <a:pt x="332" y="1078"/>
                    <a:pt x="332" y="1078"/>
                  </a:cubicBezTo>
                  <a:cubicBezTo>
                    <a:pt x="350" y="1078"/>
                    <a:pt x="364" y="1096"/>
                    <a:pt x="364" y="1119"/>
                  </a:cubicBezTo>
                  <a:lnTo>
                    <a:pt x="364" y="1132"/>
                  </a:lnTo>
                  <a:close/>
                  <a:moveTo>
                    <a:pt x="508" y="1140"/>
                  </a:moveTo>
                  <a:cubicBezTo>
                    <a:pt x="508" y="1158"/>
                    <a:pt x="495" y="1173"/>
                    <a:pt x="479" y="1173"/>
                  </a:cubicBezTo>
                  <a:cubicBezTo>
                    <a:pt x="442" y="1173"/>
                    <a:pt x="442" y="1173"/>
                    <a:pt x="442" y="1173"/>
                  </a:cubicBezTo>
                  <a:cubicBezTo>
                    <a:pt x="426" y="1173"/>
                    <a:pt x="413" y="1158"/>
                    <a:pt x="413" y="1140"/>
                  </a:cubicBezTo>
                  <a:cubicBezTo>
                    <a:pt x="413" y="1129"/>
                    <a:pt x="413" y="1129"/>
                    <a:pt x="413" y="1129"/>
                  </a:cubicBezTo>
                  <a:cubicBezTo>
                    <a:pt x="413" y="1111"/>
                    <a:pt x="426" y="1096"/>
                    <a:pt x="442" y="1096"/>
                  </a:cubicBezTo>
                  <a:cubicBezTo>
                    <a:pt x="479" y="1096"/>
                    <a:pt x="479" y="1096"/>
                    <a:pt x="479" y="1096"/>
                  </a:cubicBezTo>
                  <a:cubicBezTo>
                    <a:pt x="495" y="1096"/>
                    <a:pt x="508" y="1111"/>
                    <a:pt x="508" y="1129"/>
                  </a:cubicBezTo>
                  <a:lnTo>
                    <a:pt x="508" y="1140"/>
                  </a:lnTo>
                  <a:close/>
                  <a:moveTo>
                    <a:pt x="579" y="167"/>
                  </a:moveTo>
                  <a:cubicBezTo>
                    <a:pt x="579" y="607"/>
                    <a:pt x="579" y="607"/>
                    <a:pt x="579" y="607"/>
                  </a:cubicBezTo>
                  <a:cubicBezTo>
                    <a:pt x="579" y="1005"/>
                    <a:pt x="579" y="1005"/>
                    <a:pt x="579" y="1005"/>
                  </a:cubicBezTo>
                  <a:cubicBezTo>
                    <a:pt x="579" y="1034"/>
                    <a:pt x="563" y="1061"/>
                    <a:pt x="537" y="1061"/>
                  </a:cubicBezTo>
                  <a:cubicBezTo>
                    <a:pt x="92" y="1061"/>
                    <a:pt x="92" y="1061"/>
                    <a:pt x="92" y="1061"/>
                  </a:cubicBezTo>
                  <a:cubicBezTo>
                    <a:pt x="66" y="1061"/>
                    <a:pt x="45" y="1034"/>
                    <a:pt x="45" y="1005"/>
                  </a:cubicBezTo>
                  <a:cubicBezTo>
                    <a:pt x="45" y="931"/>
                    <a:pt x="45" y="809"/>
                    <a:pt x="45" y="809"/>
                  </a:cubicBezTo>
                  <a:cubicBezTo>
                    <a:pt x="45" y="303"/>
                    <a:pt x="45" y="303"/>
                    <a:pt x="45" y="303"/>
                  </a:cubicBezTo>
                  <a:cubicBezTo>
                    <a:pt x="45" y="93"/>
                    <a:pt x="45" y="93"/>
                    <a:pt x="45" y="93"/>
                  </a:cubicBezTo>
                  <a:cubicBezTo>
                    <a:pt x="45" y="67"/>
                    <a:pt x="66" y="51"/>
                    <a:pt x="92" y="51"/>
                  </a:cubicBezTo>
                  <a:cubicBezTo>
                    <a:pt x="537" y="51"/>
                    <a:pt x="537" y="51"/>
                    <a:pt x="537" y="51"/>
                  </a:cubicBezTo>
                  <a:cubicBezTo>
                    <a:pt x="563" y="51"/>
                    <a:pt x="579" y="67"/>
                    <a:pt x="579" y="93"/>
                  </a:cubicBezTo>
                  <a:lnTo>
                    <a:pt x="579" y="167"/>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72" name="Group 71"/>
            <p:cNvGrpSpPr/>
            <p:nvPr/>
          </p:nvGrpSpPr>
          <p:grpSpPr>
            <a:xfrm rot="14676800">
              <a:off x="1154558" y="52186"/>
              <a:ext cx="895245" cy="539115"/>
              <a:chOff x="4688126" y="1739335"/>
              <a:chExt cx="895245" cy="539115"/>
            </a:xfrm>
            <a:grpFill/>
          </p:grpSpPr>
          <p:sp>
            <p:nvSpPr>
              <p:cNvPr id="73" name="Freeform 72"/>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74"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75" name="Rounded Rectangle 6"/>
            <p:cNvSpPr/>
            <p:nvPr/>
          </p:nvSpPr>
          <p:spPr bwMode="black">
            <a:xfrm rot="6739649">
              <a:off x="149296" y="1627279"/>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76" name="Freeform 78"/>
            <p:cNvSpPr>
              <a:spLocks noEditPoints="1"/>
            </p:cNvSpPr>
            <p:nvPr/>
          </p:nvSpPr>
          <p:spPr bwMode="auto">
            <a:xfrm rot="6821191">
              <a:off x="1205047" y="5133529"/>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77" name="Group 76"/>
            <p:cNvGrpSpPr/>
            <p:nvPr/>
          </p:nvGrpSpPr>
          <p:grpSpPr>
            <a:xfrm rot="8119853">
              <a:off x="13473" y="4498459"/>
              <a:ext cx="1316171" cy="711971"/>
              <a:chOff x="4267200" y="792979"/>
              <a:chExt cx="1316171" cy="711971"/>
            </a:xfrm>
            <a:grpFill/>
          </p:grpSpPr>
          <p:sp>
            <p:nvSpPr>
              <p:cNvPr id="78"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79"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6" name="Group 15"/>
          <p:cNvGrpSpPr/>
          <p:nvPr/>
        </p:nvGrpSpPr>
        <p:grpSpPr>
          <a:xfrm>
            <a:off x="4131396" y="1414131"/>
            <a:ext cx="879624" cy="2316828"/>
            <a:chOff x="3756026" y="425451"/>
            <a:chExt cx="1630363" cy="4294187"/>
          </a:xfrm>
          <a:solidFill>
            <a:schemeClr val="accent1"/>
          </a:solidFill>
        </p:grpSpPr>
        <p:sp>
          <p:nvSpPr>
            <p:cNvPr id="10" name="Freeform 6"/>
            <p:cNvSpPr>
              <a:spLocks/>
            </p:cNvSpPr>
            <p:nvPr/>
          </p:nvSpPr>
          <p:spPr bwMode="auto">
            <a:xfrm>
              <a:off x="4138613" y="425451"/>
              <a:ext cx="865188" cy="1036638"/>
            </a:xfrm>
            <a:custGeom>
              <a:avLst/>
              <a:gdLst>
                <a:gd name="T0" fmla="*/ 571 w 1091"/>
                <a:gd name="T1" fmla="*/ 1 h 1305"/>
                <a:gd name="T2" fmla="*/ 599 w 1091"/>
                <a:gd name="T3" fmla="*/ 3 h 1305"/>
                <a:gd name="T4" fmla="*/ 627 w 1091"/>
                <a:gd name="T5" fmla="*/ 6 h 1305"/>
                <a:gd name="T6" fmla="*/ 657 w 1091"/>
                <a:gd name="T7" fmla="*/ 11 h 1305"/>
                <a:gd name="T8" fmla="*/ 686 w 1091"/>
                <a:gd name="T9" fmla="*/ 18 h 1305"/>
                <a:gd name="T10" fmla="*/ 711 w 1091"/>
                <a:gd name="T11" fmla="*/ 24 h 1305"/>
                <a:gd name="T12" fmla="*/ 736 w 1091"/>
                <a:gd name="T13" fmla="*/ 32 h 1305"/>
                <a:gd name="T14" fmla="*/ 762 w 1091"/>
                <a:gd name="T15" fmla="*/ 42 h 1305"/>
                <a:gd name="T16" fmla="*/ 792 w 1091"/>
                <a:gd name="T17" fmla="*/ 55 h 1305"/>
                <a:gd name="T18" fmla="*/ 815 w 1091"/>
                <a:gd name="T19" fmla="*/ 67 h 1305"/>
                <a:gd name="T20" fmla="*/ 836 w 1091"/>
                <a:gd name="T21" fmla="*/ 80 h 1305"/>
                <a:gd name="T22" fmla="*/ 857 w 1091"/>
                <a:gd name="T23" fmla="*/ 93 h 1305"/>
                <a:gd name="T24" fmla="*/ 887 w 1091"/>
                <a:gd name="T25" fmla="*/ 113 h 1305"/>
                <a:gd name="T26" fmla="*/ 905 w 1091"/>
                <a:gd name="T27" fmla="*/ 128 h 1305"/>
                <a:gd name="T28" fmla="*/ 925 w 1091"/>
                <a:gd name="T29" fmla="*/ 144 h 1305"/>
                <a:gd name="T30" fmla="*/ 943 w 1091"/>
                <a:gd name="T31" fmla="*/ 160 h 1305"/>
                <a:gd name="T32" fmla="*/ 984 w 1091"/>
                <a:gd name="T33" fmla="*/ 205 h 1305"/>
                <a:gd name="T34" fmla="*/ 999 w 1091"/>
                <a:gd name="T35" fmla="*/ 223 h 1305"/>
                <a:gd name="T36" fmla="*/ 1013 w 1091"/>
                <a:gd name="T37" fmla="*/ 242 h 1305"/>
                <a:gd name="T38" fmla="*/ 1046 w 1091"/>
                <a:gd name="T39" fmla="*/ 295 h 1305"/>
                <a:gd name="T40" fmla="*/ 1058 w 1091"/>
                <a:gd name="T41" fmla="*/ 316 h 1305"/>
                <a:gd name="T42" fmla="*/ 1068 w 1091"/>
                <a:gd name="T43" fmla="*/ 338 h 1305"/>
                <a:gd name="T44" fmla="*/ 1087 w 1091"/>
                <a:gd name="T45" fmla="*/ 493 h 1305"/>
                <a:gd name="T46" fmla="*/ 1073 w 1091"/>
                <a:gd name="T47" fmla="*/ 666 h 1305"/>
                <a:gd name="T48" fmla="*/ 1071 w 1091"/>
                <a:gd name="T49" fmla="*/ 661 h 1305"/>
                <a:gd name="T50" fmla="*/ 1073 w 1091"/>
                <a:gd name="T51" fmla="*/ 666 h 1305"/>
                <a:gd name="T52" fmla="*/ 1050 w 1091"/>
                <a:gd name="T53" fmla="*/ 805 h 1305"/>
                <a:gd name="T54" fmla="*/ 1036 w 1091"/>
                <a:gd name="T55" fmla="*/ 867 h 1305"/>
                <a:gd name="T56" fmla="*/ 1020 w 1091"/>
                <a:gd name="T57" fmla="*/ 935 h 1305"/>
                <a:gd name="T58" fmla="*/ 982 w 1091"/>
                <a:gd name="T59" fmla="*/ 1050 h 1305"/>
                <a:gd name="T60" fmla="*/ 895 w 1091"/>
                <a:gd name="T61" fmla="*/ 1145 h 1305"/>
                <a:gd name="T62" fmla="*/ 795 w 1091"/>
                <a:gd name="T63" fmla="*/ 1222 h 1305"/>
                <a:gd name="T64" fmla="*/ 688 w 1091"/>
                <a:gd name="T65" fmla="*/ 1276 h 1305"/>
                <a:gd name="T66" fmla="*/ 586 w 1091"/>
                <a:gd name="T67" fmla="*/ 1302 h 1305"/>
                <a:gd name="T68" fmla="*/ 568 w 1091"/>
                <a:gd name="T69" fmla="*/ 1305 h 1305"/>
                <a:gd name="T70" fmla="*/ 545 w 1091"/>
                <a:gd name="T71" fmla="*/ 1305 h 1305"/>
                <a:gd name="T72" fmla="*/ 433 w 1091"/>
                <a:gd name="T73" fmla="*/ 1287 h 1305"/>
                <a:gd name="T74" fmla="*/ 317 w 1091"/>
                <a:gd name="T75" fmla="*/ 1237 h 1305"/>
                <a:gd name="T76" fmla="*/ 205 w 1091"/>
                <a:gd name="T77" fmla="*/ 1159 h 1305"/>
                <a:gd name="T78" fmla="*/ 110 w 1091"/>
                <a:gd name="T79" fmla="*/ 1056 h 1305"/>
                <a:gd name="T80" fmla="*/ 92 w 1091"/>
                <a:gd name="T81" fmla="*/ 1002 h 1305"/>
                <a:gd name="T82" fmla="*/ 59 w 1091"/>
                <a:gd name="T83" fmla="*/ 890 h 1305"/>
                <a:gd name="T84" fmla="*/ 57 w 1091"/>
                <a:gd name="T85" fmla="*/ 882 h 1305"/>
                <a:gd name="T86" fmla="*/ 54 w 1091"/>
                <a:gd name="T87" fmla="*/ 872 h 1305"/>
                <a:gd name="T88" fmla="*/ 54 w 1091"/>
                <a:gd name="T89" fmla="*/ 867 h 1305"/>
                <a:gd name="T90" fmla="*/ 54 w 1091"/>
                <a:gd name="T91" fmla="*/ 866 h 1305"/>
                <a:gd name="T92" fmla="*/ 52 w 1091"/>
                <a:gd name="T93" fmla="*/ 859 h 1305"/>
                <a:gd name="T94" fmla="*/ 51 w 1091"/>
                <a:gd name="T95" fmla="*/ 853 h 1305"/>
                <a:gd name="T96" fmla="*/ 28 w 1091"/>
                <a:gd name="T97" fmla="*/ 733 h 1305"/>
                <a:gd name="T98" fmla="*/ 10 w 1091"/>
                <a:gd name="T99" fmla="*/ 582 h 1305"/>
                <a:gd name="T100" fmla="*/ 0 w 1091"/>
                <a:gd name="T101" fmla="*/ 397 h 1305"/>
                <a:gd name="T102" fmla="*/ 61 w 1091"/>
                <a:gd name="T103" fmla="*/ 267 h 1305"/>
                <a:gd name="T104" fmla="*/ 149 w 1091"/>
                <a:gd name="T105" fmla="*/ 159 h 1305"/>
                <a:gd name="T106" fmla="*/ 264 w 1091"/>
                <a:gd name="T107" fmla="*/ 73 h 1305"/>
                <a:gd name="T108" fmla="*/ 397 w 1091"/>
                <a:gd name="T109" fmla="*/ 19 h 1305"/>
                <a:gd name="T110" fmla="*/ 545 w 1091"/>
                <a:gd name="T111" fmla="*/ 0 h 1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1" h="1305">
                  <a:moveTo>
                    <a:pt x="545" y="0"/>
                  </a:moveTo>
                  <a:lnTo>
                    <a:pt x="571" y="1"/>
                  </a:lnTo>
                  <a:lnTo>
                    <a:pt x="581" y="1"/>
                  </a:lnTo>
                  <a:lnTo>
                    <a:pt x="599" y="3"/>
                  </a:lnTo>
                  <a:lnTo>
                    <a:pt x="609" y="5"/>
                  </a:lnTo>
                  <a:lnTo>
                    <a:pt x="627" y="6"/>
                  </a:lnTo>
                  <a:lnTo>
                    <a:pt x="636" y="8"/>
                  </a:lnTo>
                  <a:lnTo>
                    <a:pt x="657" y="11"/>
                  </a:lnTo>
                  <a:lnTo>
                    <a:pt x="662" y="13"/>
                  </a:lnTo>
                  <a:lnTo>
                    <a:pt x="686" y="18"/>
                  </a:lnTo>
                  <a:lnTo>
                    <a:pt x="695" y="19"/>
                  </a:lnTo>
                  <a:lnTo>
                    <a:pt x="711" y="24"/>
                  </a:lnTo>
                  <a:lnTo>
                    <a:pt x="721" y="28"/>
                  </a:lnTo>
                  <a:lnTo>
                    <a:pt x="736" y="32"/>
                  </a:lnTo>
                  <a:lnTo>
                    <a:pt x="746" y="36"/>
                  </a:lnTo>
                  <a:lnTo>
                    <a:pt x="762" y="42"/>
                  </a:lnTo>
                  <a:lnTo>
                    <a:pt x="770" y="46"/>
                  </a:lnTo>
                  <a:lnTo>
                    <a:pt x="792" y="55"/>
                  </a:lnTo>
                  <a:lnTo>
                    <a:pt x="801" y="60"/>
                  </a:lnTo>
                  <a:lnTo>
                    <a:pt x="815" y="67"/>
                  </a:lnTo>
                  <a:lnTo>
                    <a:pt x="824" y="73"/>
                  </a:lnTo>
                  <a:lnTo>
                    <a:pt x="836" y="80"/>
                  </a:lnTo>
                  <a:lnTo>
                    <a:pt x="846" y="85"/>
                  </a:lnTo>
                  <a:lnTo>
                    <a:pt x="857" y="93"/>
                  </a:lnTo>
                  <a:lnTo>
                    <a:pt x="867" y="100"/>
                  </a:lnTo>
                  <a:lnTo>
                    <a:pt x="887" y="113"/>
                  </a:lnTo>
                  <a:lnTo>
                    <a:pt x="897" y="121"/>
                  </a:lnTo>
                  <a:lnTo>
                    <a:pt x="905" y="128"/>
                  </a:lnTo>
                  <a:lnTo>
                    <a:pt x="916" y="137"/>
                  </a:lnTo>
                  <a:lnTo>
                    <a:pt x="925" y="144"/>
                  </a:lnTo>
                  <a:lnTo>
                    <a:pt x="935" y="154"/>
                  </a:lnTo>
                  <a:lnTo>
                    <a:pt x="943" y="160"/>
                  </a:lnTo>
                  <a:lnTo>
                    <a:pt x="979" y="198"/>
                  </a:lnTo>
                  <a:lnTo>
                    <a:pt x="984" y="205"/>
                  </a:lnTo>
                  <a:lnTo>
                    <a:pt x="994" y="218"/>
                  </a:lnTo>
                  <a:lnTo>
                    <a:pt x="999" y="223"/>
                  </a:lnTo>
                  <a:lnTo>
                    <a:pt x="1008" y="236"/>
                  </a:lnTo>
                  <a:lnTo>
                    <a:pt x="1013" y="242"/>
                  </a:lnTo>
                  <a:lnTo>
                    <a:pt x="1045" y="293"/>
                  </a:lnTo>
                  <a:lnTo>
                    <a:pt x="1046" y="295"/>
                  </a:lnTo>
                  <a:lnTo>
                    <a:pt x="1054" y="311"/>
                  </a:lnTo>
                  <a:lnTo>
                    <a:pt x="1058" y="316"/>
                  </a:lnTo>
                  <a:lnTo>
                    <a:pt x="1066" y="333"/>
                  </a:lnTo>
                  <a:lnTo>
                    <a:pt x="1068" y="338"/>
                  </a:lnTo>
                  <a:lnTo>
                    <a:pt x="1091" y="397"/>
                  </a:lnTo>
                  <a:lnTo>
                    <a:pt x="1087" y="493"/>
                  </a:lnTo>
                  <a:lnTo>
                    <a:pt x="1081" y="582"/>
                  </a:lnTo>
                  <a:lnTo>
                    <a:pt x="1073" y="666"/>
                  </a:lnTo>
                  <a:lnTo>
                    <a:pt x="1073" y="662"/>
                  </a:lnTo>
                  <a:lnTo>
                    <a:pt x="1071" y="661"/>
                  </a:lnTo>
                  <a:lnTo>
                    <a:pt x="1073" y="662"/>
                  </a:lnTo>
                  <a:lnTo>
                    <a:pt x="1073" y="666"/>
                  </a:lnTo>
                  <a:lnTo>
                    <a:pt x="1063" y="740"/>
                  </a:lnTo>
                  <a:lnTo>
                    <a:pt x="1050" y="805"/>
                  </a:lnTo>
                  <a:lnTo>
                    <a:pt x="1036" y="867"/>
                  </a:lnTo>
                  <a:lnTo>
                    <a:pt x="1036" y="867"/>
                  </a:lnTo>
                  <a:lnTo>
                    <a:pt x="1036" y="867"/>
                  </a:lnTo>
                  <a:lnTo>
                    <a:pt x="1020" y="935"/>
                  </a:lnTo>
                  <a:lnTo>
                    <a:pt x="1002" y="995"/>
                  </a:lnTo>
                  <a:lnTo>
                    <a:pt x="982" y="1050"/>
                  </a:lnTo>
                  <a:lnTo>
                    <a:pt x="941" y="1099"/>
                  </a:lnTo>
                  <a:lnTo>
                    <a:pt x="895" y="1145"/>
                  </a:lnTo>
                  <a:lnTo>
                    <a:pt x="846" y="1186"/>
                  </a:lnTo>
                  <a:lnTo>
                    <a:pt x="795" y="1222"/>
                  </a:lnTo>
                  <a:lnTo>
                    <a:pt x="742" y="1251"/>
                  </a:lnTo>
                  <a:lnTo>
                    <a:pt x="688" y="1276"/>
                  </a:lnTo>
                  <a:lnTo>
                    <a:pt x="637" y="1292"/>
                  </a:lnTo>
                  <a:lnTo>
                    <a:pt x="586" y="1302"/>
                  </a:lnTo>
                  <a:lnTo>
                    <a:pt x="585" y="1304"/>
                  </a:lnTo>
                  <a:lnTo>
                    <a:pt x="568" y="1305"/>
                  </a:lnTo>
                  <a:lnTo>
                    <a:pt x="557" y="1305"/>
                  </a:lnTo>
                  <a:lnTo>
                    <a:pt x="545" y="1305"/>
                  </a:lnTo>
                  <a:lnTo>
                    <a:pt x="491" y="1301"/>
                  </a:lnTo>
                  <a:lnTo>
                    <a:pt x="433" y="1287"/>
                  </a:lnTo>
                  <a:lnTo>
                    <a:pt x="374" y="1266"/>
                  </a:lnTo>
                  <a:lnTo>
                    <a:pt x="317" y="1237"/>
                  </a:lnTo>
                  <a:lnTo>
                    <a:pt x="259" y="1202"/>
                  </a:lnTo>
                  <a:lnTo>
                    <a:pt x="205" y="1159"/>
                  </a:lnTo>
                  <a:lnTo>
                    <a:pt x="156" y="1110"/>
                  </a:lnTo>
                  <a:lnTo>
                    <a:pt x="110" y="1056"/>
                  </a:lnTo>
                  <a:lnTo>
                    <a:pt x="108" y="1050"/>
                  </a:lnTo>
                  <a:lnTo>
                    <a:pt x="92" y="1002"/>
                  </a:lnTo>
                  <a:lnTo>
                    <a:pt x="75" y="949"/>
                  </a:lnTo>
                  <a:lnTo>
                    <a:pt x="59" y="890"/>
                  </a:lnTo>
                  <a:lnTo>
                    <a:pt x="59" y="887"/>
                  </a:lnTo>
                  <a:lnTo>
                    <a:pt x="57" y="882"/>
                  </a:lnTo>
                  <a:lnTo>
                    <a:pt x="56" y="877"/>
                  </a:lnTo>
                  <a:lnTo>
                    <a:pt x="54" y="872"/>
                  </a:lnTo>
                  <a:lnTo>
                    <a:pt x="54" y="869"/>
                  </a:lnTo>
                  <a:lnTo>
                    <a:pt x="54" y="867"/>
                  </a:lnTo>
                  <a:lnTo>
                    <a:pt x="54" y="867"/>
                  </a:lnTo>
                  <a:lnTo>
                    <a:pt x="54" y="866"/>
                  </a:lnTo>
                  <a:lnTo>
                    <a:pt x="52" y="863"/>
                  </a:lnTo>
                  <a:lnTo>
                    <a:pt x="52" y="859"/>
                  </a:lnTo>
                  <a:lnTo>
                    <a:pt x="51" y="856"/>
                  </a:lnTo>
                  <a:lnTo>
                    <a:pt x="51" y="853"/>
                  </a:lnTo>
                  <a:lnTo>
                    <a:pt x="38" y="794"/>
                  </a:lnTo>
                  <a:lnTo>
                    <a:pt x="28" y="733"/>
                  </a:lnTo>
                  <a:lnTo>
                    <a:pt x="18" y="666"/>
                  </a:lnTo>
                  <a:lnTo>
                    <a:pt x="10" y="582"/>
                  </a:lnTo>
                  <a:lnTo>
                    <a:pt x="3" y="493"/>
                  </a:lnTo>
                  <a:lnTo>
                    <a:pt x="0" y="397"/>
                  </a:lnTo>
                  <a:lnTo>
                    <a:pt x="26" y="331"/>
                  </a:lnTo>
                  <a:lnTo>
                    <a:pt x="61" y="267"/>
                  </a:lnTo>
                  <a:lnTo>
                    <a:pt x="102" y="210"/>
                  </a:lnTo>
                  <a:lnTo>
                    <a:pt x="149" y="159"/>
                  </a:lnTo>
                  <a:lnTo>
                    <a:pt x="205" y="113"/>
                  </a:lnTo>
                  <a:lnTo>
                    <a:pt x="264" y="73"/>
                  </a:lnTo>
                  <a:lnTo>
                    <a:pt x="328" y="42"/>
                  </a:lnTo>
                  <a:lnTo>
                    <a:pt x="397" y="19"/>
                  </a:lnTo>
                  <a:lnTo>
                    <a:pt x="470" y="5"/>
                  </a:lnTo>
                  <a:lnTo>
                    <a:pt x="5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p:cNvSpPr>
            <p:nvPr/>
          </p:nvSpPr>
          <p:spPr bwMode="auto">
            <a:xfrm>
              <a:off x="3756026" y="1566863"/>
              <a:ext cx="1630363" cy="3152775"/>
            </a:xfrm>
            <a:custGeom>
              <a:avLst/>
              <a:gdLst>
                <a:gd name="T0" fmla="*/ 1132 w 2054"/>
                <a:gd name="T1" fmla="*/ 2 h 3972"/>
                <a:gd name="T2" fmla="*/ 1333 w 2054"/>
                <a:gd name="T3" fmla="*/ 23 h 3972"/>
                <a:gd name="T4" fmla="*/ 1517 w 2054"/>
                <a:gd name="T5" fmla="*/ 63 h 3972"/>
                <a:gd name="T6" fmla="*/ 1679 w 2054"/>
                <a:gd name="T7" fmla="*/ 120 h 3972"/>
                <a:gd name="T8" fmla="*/ 1819 w 2054"/>
                <a:gd name="T9" fmla="*/ 191 h 3972"/>
                <a:gd name="T10" fmla="*/ 1929 w 2054"/>
                <a:gd name="T11" fmla="*/ 274 h 3972"/>
                <a:gd name="T12" fmla="*/ 2008 w 2054"/>
                <a:gd name="T13" fmla="*/ 368 h 3972"/>
                <a:gd name="T14" fmla="*/ 2049 w 2054"/>
                <a:gd name="T15" fmla="*/ 471 h 3972"/>
                <a:gd name="T16" fmla="*/ 2054 w 2054"/>
                <a:gd name="T17" fmla="*/ 525 h 3972"/>
                <a:gd name="T18" fmla="*/ 2054 w 2054"/>
                <a:gd name="T19" fmla="*/ 535 h 3972"/>
                <a:gd name="T20" fmla="*/ 1970 w 2054"/>
                <a:gd name="T21" fmla="*/ 2017 h 3972"/>
                <a:gd name="T22" fmla="*/ 1965 w 2054"/>
                <a:gd name="T23" fmla="*/ 2062 h 3972"/>
                <a:gd name="T24" fmla="*/ 1932 w 2054"/>
                <a:gd name="T25" fmla="*/ 2141 h 3972"/>
                <a:gd name="T26" fmla="*/ 1872 w 2054"/>
                <a:gd name="T27" fmla="*/ 2200 h 3972"/>
                <a:gd name="T28" fmla="*/ 1793 w 2054"/>
                <a:gd name="T29" fmla="*/ 2233 h 3972"/>
                <a:gd name="T30" fmla="*/ 1714 w 2054"/>
                <a:gd name="T31" fmla="*/ 2235 h 3972"/>
                <a:gd name="T32" fmla="*/ 1564 w 2054"/>
                <a:gd name="T33" fmla="*/ 3815 h 3972"/>
                <a:gd name="T34" fmla="*/ 1541 w 2054"/>
                <a:gd name="T35" fmla="*/ 3942 h 3972"/>
                <a:gd name="T36" fmla="*/ 1502 w 2054"/>
                <a:gd name="T37" fmla="*/ 3972 h 3972"/>
                <a:gd name="T38" fmla="*/ 531 w 2054"/>
                <a:gd name="T39" fmla="*/ 3959 h 3972"/>
                <a:gd name="T40" fmla="*/ 498 w 2054"/>
                <a:gd name="T41" fmla="*/ 3921 h 3972"/>
                <a:gd name="T42" fmla="*/ 375 w 2054"/>
                <a:gd name="T43" fmla="*/ 2227 h 3972"/>
                <a:gd name="T44" fmla="*/ 306 w 2054"/>
                <a:gd name="T45" fmla="*/ 2238 h 3972"/>
                <a:gd name="T46" fmla="*/ 219 w 2054"/>
                <a:gd name="T47" fmla="*/ 2222 h 3972"/>
                <a:gd name="T48" fmla="*/ 150 w 2054"/>
                <a:gd name="T49" fmla="*/ 2174 h 3972"/>
                <a:gd name="T50" fmla="*/ 102 w 2054"/>
                <a:gd name="T51" fmla="*/ 2103 h 3972"/>
                <a:gd name="T52" fmla="*/ 84 w 2054"/>
                <a:gd name="T53" fmla="*/ 2018 h 3972"/>
                <a:gd name="T54" fmla="*/ 2 w 2054"/>
                <a:gd name="T55" fmla="*/ 553 h 3972"/>
                <a:gd name="T56" fmla="*/ 0 w 2054"/>
                <a:gd name="T57" fmla="*/ 525 h 3972"/>
                <a:gd name="T58" fmla="*/ 0 w 2054"/>
                <a:gd name="T59" fmla="*/ 524 h 3972"/>
                <a:gd name="T60" fmla="*/ 12 w 2054"/>
                <a:gd name="T61" fmla="*/ 445 h 3972"/>
                <a:gd name="T62" fmla="*/ 58 w 2054"/>
                <a:gd name="T63" fmla="*/ 351 h 3972"/>
                <a:gd name="T64" fmla="*/ 135 w 2054"/>
                <a:gd name="T65" fmla="*/ 264 h 3972"/>
                <a:gd name="T66" fmla="*/ 253 w 2054"/>
                <a:gd name="T67" fmla="*/ 179 h 3972"/>
                <a:gd name="T68" fmla="*/ 403 w 2054"/>
                <a:gd name="T69" fmla="*/ 109 h 3972"/>
                <a:gd name="T70" fmla="*/ 577 w 2054"/>
                <a:gd name="T71" fmla="*/ 53 h 3972"/>
                <a:gd name="T72" fmla="*/ 771 w 2054"/>
                <a:gd name="T73" fmla="*/ 17 h 3972"/>
                <a:gd name="T74" fmla="*/ 983 w 2054"/>
                <a:gd name="T75" fmla="*/ 0 h 3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54" h="3972">
                  <a:moveTo>
                    <a:pt x="1027" y="0"/>
                  </a:moveTo>
                  <a:lnTo>
                    <a:pt x="1132" y="2"/>
                  </a:lnTo>
                  <a:lnTo>
                    <a:pt x="1234" y="10"/>
                  </a:lnTo>
                  <a:lnTo>
                    <a:pt x="1333" y="23"/>
                  </a:lnTo>
                  <a:lnTo>
                    <a:pt x="1426" y="41"/>
                  </a:lnTo>
                  <a:lnTo>
                    <a:pt x="1517" y="63"/>
                  </a:lnTo>
                  <a:lnTo>
                    <a:pt x="1601" y="89"/>
                  </a:lnTo>
                  <a:lnTo>
                    <a:pt x="1679" y="120"/>
                  </a:lnTo>
                  <a:lnTo>
                    <a:pt x="1753" y="153"/>
                  </a:lnTo>
                  <a:lnTo>
                    <a:pt x="1819" y="191"/>
                  </a:lnTo>
                  <a:lnTo>
                    <a:pt x="1878" y="232"/>
                  </a:lnTo>
                  <a:lnTo>
                    <a:pt x="1929" y="274"/>
                  </a:lnTo>
                  <a:lnTo>
                    <a:pt x="1973" y="320"/>
                  </a:lnTo>
                  <a:lnTo>
                    <a:pt x="2008" y="368"/>
                  </a:lnTo>
                  <a:lnTo>
                    <a:pt x="2033" y="419"/>
                  </a:lnTo>
                  <a:lnTo>
                    <a:pt x="2049" y="471"/>
                  </a:lnTo>
                  <a:lnTo>
                    <a:pt x="2054" y="524"/>
                  </a:lnTo>
                  <a:lnTo>
                    <a:pt x="2054" y="525"/>
                  </a:lnTo>
                  <a:lnTo>
                    <a:pt x="2054" y="525"/>
                  </a:lnTo>
                  <a:lnTo>
                    <a:pt x="2054" y="535"/>
                  </a:lnTo>
                  <a:lnTo>
                    <a:pt x="2052" y="553"/>
                  </a:lnTo>
                  <a:lnTo>
                    <a:pt x="1970" y="2017"/>
                  </a:lnTo>
                  <a:lnTo>
                    <a:pt x="1970" y="2018"/>
                  </a:lnTo>
                  <a:lnTo>
                    <a:pt x="1965" y="2062"/>
                  </a:lnTo>
                  <a:lnTo>
                    <a:pt x="1952" y="2103"/>
                  </a:lnTo>
                  <a:lnTo>
                    <a:pt x="1932" y="2141"/>
                  </a:lnTo>
                  <a:lnTo>
                    <a:pt x="1904" y="2174"/>
                  </a:lnTo>
                  <a:lnTo>
                    <a:pt x="1872" y="2200"/>
                  </a:lnTo>
                  <a:lnTo>
                    <a:pt x="1835" y="2222"/>
                  </a:lnTo>
                  <a:lnTo>
                    <a:pt x="1793" y="2233"/>
                  </a:lnTo>
                  <a:lnTo>
                    <a:pt x="1748" y="2238"/>
                  </a:lnTo>
                  <a:lnTo>
                    <a:pt x="1714" y="2235"/>
                  </a:lnTo>
                  <a:lnTo>
                    <a:pt x="1679" y="2227"/>
                  </a:lnTo>
                  <a:lnTo>
                    <a:pt x="1564" y="3815"/>
                  </a:lnTo>
                  <a:lnTo>
                    <a:pt x="1556" y="3921"/>
                  </a:lnTo>
                  <a:lnTo>
                    <a:pt x="1541" y="3942"/>
                  </a:lnTo>
                  <a:lnTo>
                    <a:pt x="1523" y="3959"/>
                  </a:lnTo>
                  <a:lnTo>
                    <a:pt x="1502" y="3972"/>
                  </a:lnTo>
                  <a:lnTo>
                    <a:pt x="552" y="3972"/>
                  </a:lnTo>
                  <a:lnTo>
                    <a:pt x="531" y="3959"/>
                  </a:lnTo>
                  <a:lnTo>
                    <a:pt x="513" y="3942"/>
                  </a:lnTo>
                  <a:lnTo>
                    <a:pt x="498" y="3921"/>
                  </a:lnTo>
                  <a:lnTo>
                    <a:pt x="490" y="3815"/>
                  </a:lnTo>
                  <a:lnTo>
                    <a:pt x="375" y="2227"/>
                  </a:lnTo>
                  <a:lnTo>
                    <a:pt x="340" y="2235"/>
                  </a:lnTo>
                  <a:lnTo>
                    <a:pt x="306" y="2238"/>
                  </a:lnTo>
                  <a:lnTo>
                    <a:pt x="262" y="2233"/>
                  </a:lnTo>
                  <a:lnTo>
                    <a:pt x="219" y="2222"/>
                  </a:lnTo>
                  <a:lnTo>
                    <a:pt x="183" y="2200"/>
                  </a:lnTo>
                  <a:lnTo>
                    <a:pt x="150" y="2174"/>
                  </a:lnTo>
                  <a:lnTo>
                    <a:pt x="122" y="2141"/>
                  </a:lnTo>
                  <a:lnTo>
                    <a:pt x="102" y="2103"/>
                  </a:lnTo>
                  <a:lnTo>
                    <a:pt x="89" y="2062"/>
                  </a:lnTo>
                  <a:lnTo>
                    <a:pt x="84" y="2018"/>
                  </a:lnTo>
                  <a:lnTo>
                    <a:pt x="84" y="2017"/>
                  </a:lnTo>
                  <a:lnTo>
                    <a:pt x="2" y="553"/>
                  </a:lnTo>
                  <a:lnTo>
                    <a:pt x="0" y="535"/>
                  </a:lnTo>
                  <a:lnTo>
                    <a:pt x="0" y="525"/>
                  </a:lnTo>
                  <a:lnTo>
                    <a:pt x="0" y="525"/>
                  </a:lnTo>
                  <a:lnTo>
                    <a:pt x="0" y="524"/>
                  </a:lnTo>
                  <a:lnTo>
                    <a:pt x="4" y="484"/>
                  </a:lnTo>
                  <a:lnTo>
                    <a:pt x="12" y="445"/>
                  </a:lnTo>
                  <a:lnTo>
                    <a:pt x="33" y="394"/>
                  </a:lnTo>
                  <a:lnTo>
                    <a:pt x="58" y="351"/>
                  </a:lnTo>
                  <a:lnTo>
                    <a:pt x="89" y="312"/>
                  </a:lnTo>
                  <a:lnTo>
                    <a:pt x="135" y="264"/>
                  </a:lnTo>
                  <a:lnTo>
                    <a:pt x="191" y="220"/>
                  </a:lnTo>
                  <a:lnTo>
                    <a:pt x="253" y="179"/>
                  </a:lnTo>
                  <a:lnTo>
                    <a:pt x="324" y="141"/>
                  </a:lnTo>
                  <a:lnTo>
                    <a:pt x="403" y="109"/>
                  </a:lnTo>
                  <a:lnTo>
                    <a:pt x="487" y="79"/>
                  </a:lnTo>
                  <a:lnTo>
                    <a:pt x="577" y="53"/>
                  </a:lnTo>
                  <a:lnTo>
                    <a:pt x="672" y="32"/>
                  </a:lnTo>
                  <a:lnTo>
                    <a:pt x="771" y="17"/>
                  </a:lnTo>
                  <a:lnTo>
                    <a:pt x="874" y="5"/>
                  </a:lnTo>
                  <a:lnTo>
                    <a:pt x="983" y="0"/>
                  </a:lnTo>
                  <a:lnTo>
                    <a:pt x="1027" y="0"/>
                  </a:lnTo>
                  <a:close/>
                </a:path>
              </a:pathLst>
            </a:custGeom>
            <a:solidFill>
              <a:srgbClr val="E8112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Rectangle 6"/>
          <p:cNvSpPr/>
          <p:nvPr/>
        </p:nvSpPr>
        <p:spPr bwMode="auto">
          <a:xfrm>
            <a:off x="0" y="0"/>
            <a:ext cx="9144000" cy="51435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110" name="Group 109"/>
          <p:cNvGrpSpPr/>
          <p:nvPr/>
        </p:nvGrpSpPr>
        <p:grpSpPr>
          <a:xfrm rot="2700000">
            <a:off x="504178" y="-1060738"/>
            <a:ext cx="7221242" cy="7221242"/>
            <a:chOff x="-894870" y="-764286"/>
            <a:chExt cx="7221242" cy="7221242"/>
          </a:xfrm>
          <a:solidFill>
            <a:schemeClr val="tx1"/>
          </a:solidFill>
        </p:grpSpPr>
        <p:grpSp>
          <p:nvGrpSpPr>
            <p:cNvPr id="111" name="Group 110"/>
            <p:cNvGrpSpPr/>
            <p:nvPr/>
          </p:nvGrpSpPr>
          <p:grpSpPr>
            <a:xfrm rot="20206948">
              <a:off x="4817528" y="1501471"/>
              <a:ext cx="895245" cy="539115"/>
              <a:chOff x="4688126" y="1739335"/>
              <a:chExt cx="895245" cy="539115"/>
            </a:xfrm>
            <a:grpFill/>
          </p:grpSpPr>
          <p:sp>
            <p:nvSpPr>
              <p:cNvPr id="141" name="Freeform 140"/>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42"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112" name="Rounded Rectangle 6"/>
            <p:cNvSpPr/>
            <p:nvPr/>
          </p:nvSpPr>
          <p:spPr bwMode="black">
            <a:xfrm rot="17564028">
              <a:off x="5019361" y="3602001"/>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13" name="Freeform 37"/>
            <p:cNvSpPr>
              <a:spLocks noEditPoints="1"/>
            </p:cNvSpPr>
            <p:nvPr/>
          </p:nvSpPr>
          <p:spPr bwMode="auto">
            <a:xfrm rot="2512939">
              <a:off x="4305417" y="4288954"/>
              <a:ext cx="278326" cy="533400"/>
            </a:xfrm>
            <a:custGeom>
              <a:avLst/>
              <a:gdLst>
                <a:gd name="T0" fmla="*/ 581 w 624"/>
                <a:gd name="T1" fmla="*/ 0 h 1196"/>
                <a:gd name="T2" fmla="*/ 47 w 624"/>
                <a:gd name="T3" fmla="*/ 0 h 1196"/>
                <a:gd name="T4" fmla="*/ 0 w 624"/>
                <a:gd name="T5" fmla="*/ 45 h 1196"/>
                <a:gd name="T6" fmla="*/ 0 w 624"/>
                <a:gd name="T7" fmla="*/ 1146 h 1196"/>
                <a:gd name="T8" fmla="*/ 47 w 624"/>
                <a:gd name="T9" fmla="*/ 1196 h 1196"/>
                <a:gd name="T10" fmla="*/ 581 w 624"/>
                <a:gd name="T11" fmla="*/ 1196 h 1196"/>
                <a:gd name="T12" fmla="*/ 624 w 624"/>
                <a:gd name="T13" fmla="*/ 1146 h 1196"/>
                <a:gd name="T14" fmla="*/ 624 w 624"/>
                <a:gd name="T15" fmla="*/ 45 h 1196"/>
                <a:gd name="T16" fmla="*/ 581 w 624"/>
                <a:gd name="T17" fmla="*/ 0 h 1196"/>
                <a:gd name="T18" fmla="*/ 211 w 624"/>
                <a:gd name="T19" fmla="*/ 1140 h 1196"/>
                <a:gd name="T20" fmla="*/ 181 w 624"/>
                <a:gd name="T21" fmla="*/ 1173 h 1196"/>
                <a:gd name="T22" fmla="*/ 145 w 624"/>
                <a:gd name="T23" fmla="*/ 1173 h 1196"/>
                <a:gd name="T24" fmla="*/ 115 w 624"/>
                <a:gd name="T25" fmla="*/ 1140 h 1196"/>
                <a:gd name="T26" fmla="*/ 115 w 624"/>
                <a:gd name="T27" fmla="*/ 1129 h 1196"/>
                <a:gd name="T28" fmla="*/ 145 w 624"/>
                <a:gd name="T29" fmla="*/ 1096 h 1196"/>
                <a:gd name="T30" fmla="*/ 181 w 624"/>
                <a:gd name="T31" fmla="*/ 1096 h 1196"/>
                <a:gd name="T32" fmla="*/ 211 w 624"/>
                <a:gd name="T33" fmla="*/ 1129 h 1196"/>
                <a:gd name="T34" fmla="*/ 211 w 624"/>
                <a:gd name="T35" fmla="*/ 1140 h 1196"/>
                <a:gd name="T36" fmla="*/ 364 w 624"/>
                <a:gd name="T37" fmla="*/ 1132 h 1196"/>
                <a:gd name="T38" fmla="*/ 332 w 624"/>
                <a:gd name="T39" fmla="*/ 1173 h 1196"/>
                <a:gd name="T40" fmla="*/ 292 w 624"/>
                <a:gd name="T41" fmla="*/ 1173 h 1196"/>
                <a:gd name="T42" fmla="*/ 259 w 624"/>
                <a:gd name="T43" fmla="*/ 1132 h 1196"/>
                <a:gd name="T44" fmla="*/ 259 w 624"/>
                <a:gd name="T45" fmla="*/ 1119 h 1196"/>
                <a:gd name="T46" fmla="*/ 292 w 624"/>
                <a:gd name="T47" fmla="*/ 1078 h 1196"/>
                <a:gd name="T48" fmla="*/ 332 w 624"/>
                <a:gd name="T49" fmla="*/ 1078 h 1196"/>
                <a:gd name="T50" fmla="*/ 364 w 624"/>
                <a:gd name="T51" fmla="*/ 1119 h 1196"/>
                <a:gd name="T52" fmla="*/ 364 w 624"/>
                <a:gd name="T53" fmla="*/ 1132 h 1196"/>
                <a:gd name="T54" fmla="*/ 508 w 624"/>
                <a:gd name="T55" fmla="*/ 1140 h 1196"/>
                <a:gd name="T56" fmla="*/ 479 w 624"/>
                <a:gd name="T57" fmla="*/ 1173 h 1196"/>
                <a:gd name="T58" fmla="*/ 442 w 624"/>
                <a:gd name="T59" fmla="*/ 1173 h 1196"/>
                <a:gd name="T60" fmla="*/ 413 w 624"/>
                <a:gd name="T61" fmla="*/ 1140 h 1196"/>
                <a:gd name="T62" fmla="*/ 413 w 624"/>
                <a:gd name="T63" fmla="*/ 1129 h 1196"/>
                <a:gd name="T64" fmla="*/ 442 w 624"/>
                <a:gd name="T65" fmla="*/ 1096 h 1196"/>
                <a:gd name="T66" fmla="*/ 479 w 624"/>
                <a:gd name="T67" fmla="*/ 1096 h 1196"/>
                <a:gd name="T68" fmla="*/ 508 w 624"/>
                <a:gd name="T69" fmla="*/ 1129 h 1196"/>
                <a:gd name="T70" fmla="*/ 508 w 624"/>
                <a:gd name="T71" fmla="*/ 1140 h 1196"/>
                <a:gd name="T72" fmla="*/ 579 w 624"/>
                <a:gd name="T73" fmla="*/ 167 h 1196"/>
                <a:gd name="T74" fmla="*/ 579 w 624"/>
                <a:gd name="T75" fmla="*/ 607 h 1196"/>
                <a:gd name="T76" fmla="*/ 579 w 624"/>
                <a:gd name="T77" fmla="*/ 1005 h 1196"/>
                <a:gd name="T78" fmla="*/ 537 w 624"/>
                <a:gd name="T79" fmla="*/ 1061 h 1196"/>
                <a:gd name="T80" fmla="*/ 92 w 624"/>
                <a:gd name="T81" fmla="*/ 1061 h 1196"/>
                <a:gd name="T82" fmla="*/ 45 w 624"/>
                <a:gd name="T83" fmla="*/ 1005 h 1196"/>
                <a:gd name="T84" fmla="*/ 45 w 624"/>
                <a:gd name="T85" fmla="*/ 809 h 1196"/>
                <a:gd name="T86" fmla="*/ 45 w 624"/>
                <a:gd name="T87" fmla="*/ 303 h 1196"/>
                <a:gd name="T88" fmla="*/ 45 w 624"/>
                <a:gd name="T89" fmla="*/ 93 h 1196"/>
                <a:gd name="T90" fmla="*/ 92 w 624"/>
                <a:gd name="T91" fmla="*/ 51 h 1196"/>
                <a:gd name="T92" fmla="*/ 537 w 624"/>
                <a:gd name="T93" fmla="*/ 51 h 1196"/>
                <a:gd name="T94" fmla="*/ 579 w 624"/>
                <a:gd name="T95" fmla="*/ 93 h 1196"/>
                <a:gd name="T96" fmla="*/ 579 w 624"/>
                <a:gd name="T97" fmla="*/ 167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4" h="1196">
                  <a:moveTo>
                    <a:pt x="581" y="0"/>
                  </a:moveTo>
                  <a:cubicBezTo>
                    <a:pt x="47" y="0"/>
                    <a:pt x="47" y="0"/>
                    <a:pt x="47" y="0"/>
                  </a:cubicBezTo>
                  <a:cubicBezTo>
                    <a:pt x="21" y="0"/>
                    <a:pt x="0" y="21"/>
                    <a:pt x="0" y="45"/>
                  </a:cubicBezTo>
                  <a:cubicBezTo>
                    <a:pt x="0" y="1146"/>
                    <a:pt x="0" y="1146"/>
                    <a:pt x="0" y="1146"/>
                  </a:cubicBezTo>
                  <a:cubicBezTo>
                    <a:pt x="0" y="1175"/>
                    <a:pt x="21" y="1196"/>
                    <a:pt x="47" y="1196"/>
                  </a:cubicBezTo>
                  <a:cubicBezTo>
                    <a:pt x="581" y="1196"/>
                    <a:pt x="581" y="1196"/>
                    <a:pt x="581" y="1196"/>
                  </a:cubicBezTo>
                  <a:cubicBezTo>
                    <a:pt x="607" y="1196"/>
                    <a:pt x="624" y="1175"/>
                    <a:pt x="624" y="1146"/>
                  </a:cubicBezTo>
                  <a:cubicBezTo>
                    <a:pt x="624" y="45"/>
                    <a:pt x="624" y="45"/>
                    <a:pt x="624" y="45"/>
                  </a:cubicBezTo>
                  <a:cubicBezTo>
                    <a:pt x="624" y="21"/>
                    <a:pt x="607" y="0"/>
                    <a:pt x="581" y="0"/>
                  </a:cubicBezTo>
                  <a:close/>
                  <a:moveTo>
                    <a:pt x="211" y="1140"/>
                  </a:moveTo>
                  <a:cubicBezTo>
                    <a:pt x="211" y="1158"/>
                    <a:pt x="197" y="1173"/>
                    <a:pt x="181" y="1173"/>
                  </a:cubicBezTo>
                  <a:cubicBezTo>
                    <a:pt x="145" y="1173"/>
                    <a:pt x="145" y="1173"/>
                    <a:pt x="145" y="1173"/>
                  </a:cubicBezTo>
                  <a:cubicBezTo>
                    <a:pt x="129" y="1173"/>
                    <a:pt x="115" y="1158"/>
                    <a:pt x="115" y="1140"/>
                  </a:cubicBezTo>
                  <a:cubicBezTo>
                    <a:pt x="115" y="1129"/>
                    <a:pt x="115" y="1129"/>
                    <a:pt x="115" y="1129"/>
                  </a:cubicBezTo>
                  <a:cubicBezTo>
                    <a:pt x="115" y="1111"/>
                    <a:pt x="129" y="1096"/>
                    <a:pt x="145" y="1096"/>
                  </a:cubicBezTo>
                  <a:cubicBezTo>
                    <a:pt x="181" y="1096"/>
                    <a:pt x="181" y="1096"/>
                    <a:pt x="181" y="1096"/>
                  </a:cubicBezTo>
                  <a:cubicBezTo>
                    <a:pt x="197" y="1096"/>
                    <a:pt x="211" y="1111"/>
                    <a:pt x="211" y="1129"/>
                  </a:cubicBezTo>
                  <a:lnTo>
                    <a:pt x="211" y="1140"/>
                  </a:lnTo>
                  <a:close/>
                  <a:moveTo>
                    <a:pt x="364" y="1132"/>
                  </a:moveTo>
                  <a:cubicBezTo>
                    <a:pt x="364" y="1155"/>
                    <a:pt x="350" y="1173"/>
                    <a:pt x="332" y="1173"/>
                  </a:cubicBezTo>
                  <a:cubicBezTo>
                    <a:pt x="292" y="1173"/>
                    <a:pt x="292" y="1173"/>
                    <a:pt x="292" y="1173"/>
                  </a:cubicBezTo>
                  <a:cubicBezTo>
                    <a:pt x="274" y="1173"/>
                    <a:pt x="259" y="1155"/>
                    <a:pt x="259" y="1132"/>
                  </a:cubicBezTo>
                  <a:cubicBezTo>
                    <a:pt x="259" y="1119"/>
                    <a:pt x="259" y="1119"/>
                    <a:pt x="259" y="1119"/>
                  </a:cubicBezTo>
                  <a:cubicBezTo>
                    <a:pt x="259" y="1096"/>
                    <a:pt x="274" y="1078"/>
                    <a:pt x="292" y="1078"/>
                  </a:cubicBezTo>
                  <a:cubicBezTo>
                    <a:pt x="332" y="1078"/>
                    <a:pt x="332" y="1078"/>
                    <a:pt x="332" y="1078"/>
                  </a:cubicBezTo>
                  <a:cubicBezTo>
                    <a:pt x="350" y="1078"/>
                    <a:pt x="364" y="1096"/>
                    <a:pt x="364" y="1119"/>
                  </a:cubicBezTo>
                  <a:lnTo>
                    <a:pt x="364" y="1132"/>
                  </a:lnTo>
                  <a:close/>
                  <a:moveTo>
                    <a:pt x="508" y="1140"/>
                  </a:moveTo>
                  <a:cubicBezTo>
                    <a:pt x="508" y="1158"/>
                    <a:pt x="495" y="1173"/>
                    <a:pt x="479" y="1173"/>
                  </a:cubicBezTo>
                  <a:cubicBezTo>
                    <a:pt x="442" y="1173"/>
                    <a:pt x="442" y="1173"/>
                    <a:pt x="442" y="1173"/>
                  </a:cubicBezTo>
                  <a:cubicBezTo>
                    <a:pt x="426" y="1173"/>
                    <a:pt x="413" y="1158"/>
                    <a:pt x="413" y="1140"/>
                  </a:cubicBezTo>
                  <a:cubicBezTo>
                    <a:pt x="413" y="1129"/>
                    <a:pt x="413" y="1129"/>
                    <a:pt x="413" y="1129"/>
                  </a:cubicBezTo>
                  <a:cubicBezTo>
                    <a:pt x="413" y="1111"/>
                    <a:pt x="426" y="1096"/>
                    <a:pt x="442" y="1096"/>
                  </a:cubicBezTo>
                  <a:cubicBezTo>
                    <a:pt x="479" y="1096"/>
                    <a:pt x="479" y="1096"/>
                    <a:pt x="479" y="1096"/>
                  </a:cubicBezTo>
                  <a:cubicBezTo>
                    <a:pt x="495" y="1096"/>
                    <a:pt x="508" y="1111"/>
                    <a:pt x="508" y="1129"/>
                  </a:cubicBezTo>
                  <a:lnTo>
                    <a:pt x="508" y="1140"/>
                  </a:lnTo>
                  <a:close/>
                  <a:moveTo>
                    <a:pt x="579" y="167"/>
                  </a:moveTo>
                  <a:cubicBezTo>
                    <a:pt x="579" y="607"/>
                    <a:pt x="579" y="607"/>
                    <a:pt x="579" y="607"/>
                  </a:cubicBezTo>
                  <a:cubicBezTo>
                    <a:pt x="579" y="1005"/>
                    <a:pt x="579" y="1005"/>
                    <a:pt x="579" y="1005"/>
                  </a:cubicBezTo>
                  <a:cubicBezTo>
                    <a:pt x="579" y="1034"/>
                    <a:pt x="563" y="1061"/>
                    <a:pt x="537" y="1061"/>
                  </a:cubicBezTo>
                  <a:cubicBezTo>
                    <a:pt x="92" y="1061"/>
                    <a:pt x="92" y="1061"/>
                    <a:pt x="92" y="1061"/>
                  </a:cubicBezTo>
                  <a:cubicBezTo>
                    <a:pt x="66" y="1061"/>
                    <a:pt x="45" y="1034"/>
                    <a:pt x="45" y="1005"/>
                  </a:cubicBezTo>
                  <a:cubicBezTo>
                    <a:pt x="45" y="931"/>
                    <a:pt x="45" y="809"/>
                    <a:pt x="45" y="809"/>
                  </a:cubicBezTo>
                  <a:cubicBezTo>
                    <a:pt x="45" y="303"/>
                    <a:pt x="45" y="303"/>
                    <a:pt x="45" y="303"/>
                  </a:cubicBezTo>
                  <a:cubicBezTo>
                    <a:pt x="45" y="93"/>
                    <a:pt x="45" y="93"/>
                    <a:pt x="45" y="93"/>
                  </a:cubicBezTo>
                  <a:cubicBezTo>
                    <a:pt x="45" y="67"/>
                    <a:pt x="66" y="51"/>
                    <a:pt x="92" y="51"/>
                  </a:cubicBezTo>
                  <a:cubicBezTo>
                    <a:pt x="537" y="51"/>
                    <a:pt x="537" y="51"/>
                    <a:pt x="537" y="51"/>
                  </a:cubicBezTo>
                  <a:cubicBezTo>
                    <a:pt x="563" y="51"/>
                    <a:pt x="579" y="67"/>
                    <a:pt x="579" y="93"/>
                  </a:cubicBezTo>
                  <a:lnTo>
                    <a:pt x="579" y="167"/>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14" name="Group 113"/>
            <p:cNvGrpSpPr/>
            <p:nvPr/>
          </p:nvGrpSpPr>
          <p:grpSpPr>
            <a:xfrm rot="18905179">
              <a:off x="4089427" y="439617"/>
              <a:ext cx="1316171" cy="711971"/>
              <a:chOff x="4267200" y="792979"/>
              <a:chExt cx="1316171" cy="711971"/>
            </a:xfrm>
            <a:grpFill/>
          </p:grpSpPr>
          <p:sp>
            <p:nvSpPr>
              <p:cNvPr id="139"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140"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15" name="Freeform 78"/>
            <p:cNvSpPr>
              <a:spLocks noEditPoints="1"/>
            </p:cNvSpPr>
            <p:nvPr/>
          </p:nvSpPr>
          <p:spPr bwMode="auto">
            <a:xfrm>
              <a:off x="4971733" y="2597954"/>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116" name="Oval 115"/>
            <p:cNvSpPr/>
            <p:nvPr/>
          </p:nvSpPr>
          <p:spPr>
            <a:xfrm>
              <a:off x="552628" y="686739"/>
              <a:ext cx="4319192" cy="4319192"/>
            </a:xfrm>
            <a:prstGeom prst="ellipse">
              <a:avLst/>
            </a:prstGeom>
            <a:noFill/>
            <a:ln w="127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117" name="Group 116"/>
            <p:cNvGrpSpPr/>
            <p:nvPr/>
          </p:nvGrpSpPr>
          <p:grpSpPr>
            <a:xfrm rot="3897865">
              <a:off x="3185466" y="5138301"/>
              <a:ext cx="1316171" cy="711971"/>
              <a:chOff x="4267200" y="792979"/>
              <a:chExt cx="1316171" cy="711971"/>
            </a:xfrm>
            <a:grpFill/>
          </p:grpSpPr>
          <p:sp>
            <p:nvSpPr>
              <p:cNvPr id="137"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138"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18" name="Rounded Rectangle 6"/>
            <p:cNvSpPr/>
            <p:nvPr/>
          </p:nvSpPr>
          <p:spPr bwMode="black">
            <a:xfrm rot="12098993">
              <a:off x="3513422" y="192713"/>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19" name="Freeform 78"/>
            <p:cNvSpPr>
              <a:spLocks noEditPoints="1"/>
            </p:cNvSpPr>
            <p:nvPr/>
          </p:nvSpPr>
          <p:spPr bwMode="auto">
            <a:xfrm rot="16200000">
              <a:off x="2277553" y="-102197"/>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0" name="Group 119"/>
            <p:cNvGrpSpPr/>
            <p:nvPr/>
          </p:nvGrpSpPr>
          <p:grpSpPr>
            <a:xfrm rot="5400000">
              <a:off x="2237285" y="5354474"/>
              <a:ext cx="895245" cy="539115"/>
              <a:chOff x="4688126" y="1739335"/>
              <a:chExt cx="895245" cy="539115"/>
            </a:xfrm>
            <a:grpFill/>
          </p:grpSpPr>
          <p:sp>
            <p:nvSpPr>
              <p:cNvPr id="135" name="Freeform 134"/>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36"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121" name="Oval 120"/>
            <p:cNvSpPr/>
            <p:nvPr/>
          </p:nvSpPr>
          <p:spPr>
            <a:xfrm>
              <a:off x="-894870" y="-764286"/>
              <a:ext cx="7221242" cy="7221242"/>
            </a:xfrm>
            <a:prstGeom prst="ellipse">
              <a:avLst/>
            </a:prstGeom>
            <a:noFill/>
            <a:ln w="12700">
              <a:no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2" name="Freeform 78"/>
            <p:cNvSpPr>
              <a:spLocks noEditPoints="1"/>
            </p:cNvSpPr>
            <p:nvPr/>
          </p:nvSpPr>
          <p:spPr bwMode="auto">
            <a:xfrm rot="10800000">
              <a:off x="-438199" y="2601083"/>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3" name="Group 122"/>
            <p:cNvGrpSpPr/>
            <p:nvPr/>
          </p:nvGrpSpPr>
          <p:grpSpPr>
            <a:xfrm rot="13560037">
              <a:off x="29702" y="466467"/>
              <a:ext cx="1316171" cy="711971"/>
              <a:chOff x="4267200" y="792979"/>
              <a:chExt cx="1316171" cy="711971"/>
            </a:xfrm>
            <a:grpFill/>
          </p:grpSpPr>
          <p:sp>
            <p:nvSpPr>
              <p:cNvPr id="133"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134"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124" name="Freeform 37"/>
            <p:cNvSpPr>
              <a:spLocks noEditPoints="1"/>
            </p:cNvSpPr>
            <p:nvPr/>
          </p:nvSpPr>
          <p:spPr bwMode="auto">
            <a:xfrm rot="9453652">
              <a:off x="299036" y="3556781"/>
              <a:ext cx="278326" cy="533400"/>
            </a:xfrm>
            <a:custGeom>
              <a:avLst/>
              <a:gdLst>
                <a:gd name="T0" fmla="*/ 581 w 624"/>
                <a:gd name="T1" fmla="*/ 0 h 1196"/>
                <a:gd name="T2" fmla="*/ 47 w 624"/>
                <a:gd name="T3" fmla="*/ 0 h 1196"/>
                <a:gd name="T4" fmla="*/ 0 w 624"/>
                <a:gd name="T5" fmla="*/ 45 h 1196"/>
                <a:gd name="T6" fmla="*/ 0 w 624"/>
                <a:gd name="T7" fmla="*/ 1146 h 1196"/>
                <a:gd name="T8" fmla="*/ 47 w 624"/>
                <a:gd name="T9" fmla="*/ 1196 h 1196"/>
                <a:gd name="T10" fmla="*/ 581 w 624"/>
                <a:gd name="T11" fmla="*/ 1196 h 1196"/>
                <a:gd name="T12" fmla="*/ 624 w 624"/>
                <a:gd name="T13" fmla="*/ 1146 h 1196"/>
                <a:gd name="T14" fmla="*/ 624 w 624"/>
                <a:gd name="T15" fmla="*/ 45 h 1196"/>
                <a:gd name="T16" fmla="*/ 581 w 624"/>
                <a:gd name="T17" fmla="*/ 0 h 1196"/>
                <a:gd name="T18" fmla="*/ 211 w 624"/>
                <a:gd name="T19" fmla="*/ 1140 h 1196"/>
                <a:gd name="T20" fmla="*/ 181 w 624"/>
                <a:gd name="T21" fmla="*/ 1173 h 1196"/>
                <a:gd name="T22" fmla="*/ 145 w 624"/>
                <a:gd name="T23" fmla="*/ 1173 h 1196"/>
                <a:gd name="T24" fmla="*/ 115 w 624"/>
                <a:gd name="T25" fmla="*/ 1140 h 1196"/>
                <a:gd name="T26" fmla="*/ 115 w 624"/>
                <a:gd name="T27" fmla="*/ 1129 h 1196"/>
                <a:gd name="T28" fmla="*/ 145 w 624"/>
                <a:gd name="T29" fmla="*/ 1096 h 1196"/>
                <a:gd name="T30" fmla="*/ 181 w 624"/>
                <a:gd name="T31" fmla="*/ 1096 h 1196"/>
                <a:gd name="T32" fmla="*/ 211 w 624"/>
                <a:gd name="T33" fmla="*/ 1129 h 1196"/>
                <a:gd name="T34" fmla="*/ 211 w 624"/>
                <a:gd name="T35" fmla="*/ 1140 h 1196"/>
                <a:gd name="T36" fmla="*/ 364 w 624"/>
                <a:gd name="T37" fmla="*/ 1132 h 1196"/>
                <a:gd name="T38" fmla="*/ 332 w 624"/>
                <a:gd name="T39" fmla="*/ 1173 h 1196"/>
                <a:gd name="T40" fmla="*/ 292 w 624"/>
                <a:gd name="T41" fmla="*/ 1173 h 1196"/>
                <a:gd name="T42" fmla="*/ 259 w 624"/>
                <a:gd name="T43" fmla="*/ 1132 h 1196"/>
                <a:gd name="T44" fmla="*/ 259 w 624"/>
                <a:gd name="T45" fmla="*/ 1119 h 1196"/>
                <a:gd name="T46" fmla="*/ 292 w 624"/>
                <a:gd name="T47" fmla="*/ 1078 h 1196"/>
                <a:gd name="T48" fmla="*/ 332 w 624"/>
                <a:gd name="T49" fmla="*/ 1078 h 1196"/>
                <a:gd name="T50" fmla="*/ 364 w 624"/>
                <a:gd name="T51" fmla="*/ 1119 h 1196"/>
                <a:gd name="T52" fmla="*/ 364 w 624"/>
                <a:gd name="T53" fmla="*/ 1132 h 1196"/>
                <a:gd name="T54" fmla="*/ 508 w 624"/>
                <a:gd name="T55" fmla="*/ 1140 h 1196"/>
                <a:gd name="T56" fmla="*/ 479 w 624"/>
                <a:gd name="T57" fmla="*/ 1173 h 1196"/>
                <a:gd name="T58" fmla="*/ 442 w 624"/>
                <a:gd name="T59" fmla="*/ 1173 h 1196"/>
                <a:gd name="T60" fmla="*/ 413 w 624"/>
                <a:gd name="T61" fmla="*/ 1140 h 1196"/>
                <a:gd name="T62" fmla="*/ 413 w 624"/>
                <a:gd name="T63" fmla="*/ 1129 h 1196"/>
                <a:gd name="T64" fmla="*/ 442 w 624"/>
                <a:gd name="T65" fmla="*/ 1096 h 1196"/>
                <a:gd name="T66" fmla="*/ 479 w 624"/>
                <a:gd name="T67" fmla="*/ 1096 h 1196"/>
                <a:gd name="T68" fmla="*/ 508 w 624"/>
                <a:gd name="T69" fmla="*/ 1129 h 1196"/>
                <a:gd name="T70" fmla="*/ 508 w 624"/>
                <a:gd name="T71" fmla="*/ 1140 h 1196"/>
                <a:gd name="T72" fmla="*/ 579 w 624"/>
                <a:gd name="T73" fmla="*/ 167 h 1196"/>
                <a:gd name="T74" fmla="*/ 579 w 624"/>
                <a:gd name="T75" fmla="*/ 607 h 1196"/>
                <a:gd name="T76" fmla="*/ 579 w 624"/>
                <a:gd name="T77" fmla="*/ 1005 h 1196"/>
                <a:gd name="T78" fmla="*/ 537 w 624"/>
                <a:gd name="T79" fmla="*/ 1061 h 1196"/>
                <a:gd name="T80" fmla="*/ 92 w 624"/>
                <a:gd name="T81" fmla="*/ 1061 h 1196"/>
                <a:gd name="T82" fmla="*/ 45 w 624"/>
                <a:gd name="T83" fmla="*/ 1005 h 1196"/>
                <a:gd name="T84" fmla="*/ 45 w 624"/>
                <a:gd name="T85" fmla="*/ 809 h 1196"/>
                <a:gd name="T86" fmla="*/ 45 w 624"/>
                <a:gd name="T87" fmla="*/ 303 h 1196"/>
                <a:gd name="T88" fmla="*/ 45 w 624"/>
                <a:gd name="T89" fmla="*/ 93 h 1196"/>
                <a:gd name="T90" fmla="*/ 92 w 624"/>
                <a:gd name="T91" fmla="*/ 51 h 1196"/>
                <a:gd name="T92" fmla="*/ 537 w 624"/>
                <a:gd name="T93" fmla="*/ 51 h 1196"/>
                <a:gd name="T94" fmla="*/ 579 w 624"/>
                <a:gd name="T95" fmla="*/ 93 h 1196"/>
                <a:gd name="T96" fmla="*/ 579 w 624"/>
                <a:gd name="T97" fmla="*/ 167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4" h="1196">
                  <a:moveTo>
                    <a:pt x="581" y="0"/>
                  </a:moveTo>
                  <a:cubicBezTo>
                    <a:pt x="47" y="0"/>
                    <a:pt x="47" y="0"/>
                    <a:pt x="47" y="0"/>
                  </a:cubicBezTo>
                  <a:cubicBezTo>
                    <a:pt x="21" y="0"/>
                    <a:pt x="0" y="21"/>
                    <a:pt x="0" y="45"/>
                  </a:cubicBezTo>
                  <a:cubicBezTo>
                    <a:pt x="0" y="1146"/>
                    <a:pt x="0" y="1146"/>
                    <a:pt x="0" y="1146"/>
                  </a:cubicBezTo>
                  <a:cubicBezTo>
                    <a:pt x="0" y="1175"/>
                    <a:pt x="21" y="1196"/>
                    <a:pt x="47" y="1196"/>
                  </a:cubicBezTo>
                  <a:cubicBezTo>
                    <a:pt x="581" y="1196"/>
                    <a:pt x="581" y="1196"/>
                    <a:pt x="581" y="1196"/>
                  </a:cubicBezTo>
                  <a:cubicBezTo>
                    <a:pt x="607" y="1196"/>
                    <a:pt x="624" y="1175"/>
                    <a:pt x="624" y="1146"/>
                  </a:cubicBezTo>
                  <a:cubicBezTo>
                    <a:pt x="624" y="45"/>
                    <a:pt x="624" y="45"/>
                    <a:pt x="624" y="45"/>
                  </a:cubicBezTo>
                  <a:cubicBezTo>
                    <a:pt x="624" y="21"/>
                    <a:pt x="607" y="0"/>
                    <a:pt x="581" y="0"/>
                  </a:cubicBezTo>
                  <a:close/>
                  <a:moveTo>
                    <a:pt x="211" y="1140"/>
                  </a:moveTo>
                  <a:cubicBezTo>
                    <a:pt x="211" y="1158"/>
                    <a:pt x="197" y="1173"/>
                    <a:pt x="181" y="1173"/>
                  </a:cubicBezTo>
                  <a:cubicBezTo>
                    <a:pt x="145" y="1173"/>
                    <a:pt x="145" y="1173"/>
                    <a:pt x="145" y="1173"/>
                  </a:cubicBezTo>
                  <a:cubicBezTo>
                    <a:pt x="129" y="1173"/>
                    <a:pt x="115" y="1158"/>
                    <a:pt x="115" y="1140"/>
                  </a:cubicBezTo>
                  <a:cubicBezTo>
                    <a:pt x="115" y="1129"/>
                    <a:pt x="115" y="1129"/>
                    <a:pt x="115" y="1129"/>
                  </a:cubicBezTo>
                  <a:cubicBezTo>
                    <a:pt x="115" y="1111"/>
                    <a:pt x="129" y="1096"/>
                    <a:pt x="145" y="1096"/>
                  </a:cubicBezTo>
                  <a:cubicBezTo>
                    <a:pt x="181" y="1096"/>
                    <a:pt x="181" y="1096"/>
                    <a:pt x="181" y="1096"/>
                  </a:cubicBezTo>
                  <a:cubicBezTo>
                    <a:pt x="197" y="1096"/>
                    <a:pt x="211" y="1111"/>
                    <a:pt x="211" y="1129"/>
                  </a:cubicBezTo>
                  <a:lnTo>
                    <a:pt x="211" y="1140"/>
                  </a:lnTo>
                  <a:close/>
                  <a:moveTo>
                    <a:pt x="364" y="1132"/>
                  </a:moveTo>
                  <a:cubicBezTo>
                    <a:pt x="364" y="1155"/>
                    <a:pt x="350" y="1173"/>
                    <a:pt x="332" y="1173"/>
                  </a:cubicBezTo>
                  <a:cubicBezTo>
                    <a:pt x="292" y="1173"/>
                    <a:pt x="292" y="1173"/>
                    <a:pt x="292" y="1173"/>
                  </a:cubicBezTo>
                  <a:cubicBezTo>
                    <a:pt x="274" y="1173"/>
                    <a:pt x="259" y="1155"/>
                    <a:pt x="259" y="1132"/>
                  </a:cubicBezTo>
                  <a:cubicBezTo>
                    <a:pt x="259" y="1119"/>
                    <a:pt x="259" y="1119"/>
                    <a:pt x="259" y="1119"/>
                  </a:cubicBezTo>
                  <a:cubicBezTo>
                    <a:pt x="259" y="1096"/>
                    <a:pt x="274" y="1078"/>
                    <a:pt x="292" y="1078"/>
                  </a:cubicBezTo>
                  <a:cubicBezTo>
                    <a:pt x="332" y="1078"/>
                    <a:pt x="332" y="1078"/>
                    <a:pt x="332" y="1078"/>
                  </a:cubicBezTo>
                  <a:cubicBezTo>
                    <a:pt x="350" y="1078"/>
                    <a:pt x="364" y="1096"/>
                    <a:pt x="364" y="1119"/>
                  </a:cubicBezTo>
                  <a:lnTo>
                    <a:pt x="364" y="1132"/>
                  </a:lnTo>
                  <a:close/>
                  <a:moveTo>
                    <a:pt x="508" y="1140"/>
                  </a:moveTo>
                  <a:cubicBezTo>
                    <a:pt x="508" y="1158"/>
                    <a:pt x="495" y="1173"/>
                    <a:pt x="479" y="1173"/>
                  </a:cubicBezTo>
                  <a:cubicBezTo>
                    <a:pt x="442" y="1173"/>
                    <a:pt x="442" y="1173"/>
                    <a:pt x="442" y="1173"/>
                  </a:cubicBezTo>
                  <a:cubicBezTo>
                    <a:pt x="426" y="1173"/>
                    <a:pt x="413" y="1158"/>
                    <a:pt x="413" y="1140"/>
                  </a:cubicBezTo>
                  <a:cubicBezTo>
                    <a:pt x="413" y="1129"/>
                    <a:pt x="413" y="1129"/>
                    <a:pt x="413" y="1129"/>
                  </a:cubicBezTo>
                  <a:cubicBezTo>
                    <a:pt x="413" y="1111"/>
                    <a:pt x="426" y="1096"/>
                    <a:pt x="442" y="1096"/>
                  </a:cubicBezTo>
                  <a:cubicBezTo>
                    <a:pt x="479" y="1096"/>
                    <a:pt x="479" y="1096"/>
                    <a:pt x="479" y="1096"/>
                  </a:cubicBezTo>
                  <a:cubicBezTo>
                    <a:pt x="495" y="1096"/>
                    <a:pt x="508" y="1111"/>
                    <a:pt x="508" y="1129"/>
                  </a:cubicBezTo>
                  <a:lnTo>
                    <a:pt x="508" y="1140"/>
                  </a:lnTo>
                  <a:close/>
                  <a:moveTo>
                    <a:pt x="579" y="167"/>
                  </a:moveTo>
                  <a:cubicBezTo>
                    <a:pt x="579" y="607"/>
                    <a:pt x="579" y="607"/>
                    <a:pt x="579" y="607"/>
                  </a:cubicBezTo>
                  <a:cubicBezTo>
                    <a:pt x="579" y="1005"/>
                    <a:pt x="579" y="1005"/>
                    <a:pt x="579" y="1005"/>
                  </a:cubicBezTo>
                  <a:cubicBezTo>
                    <a:pt x="579" y="1034"/>
                    <a:pt x="563" y="1061"/>
                    <a:pt x="537" y="1061"/>
                  </a:cubicBezTo>
                  <a:cubicBezTo>
                    <a:pt x="92" y="1061"/>
                    <a:pt x="92" y="1061"/>
                    <a:pt x="92" y="1061"/>
                  </a:cubicBezTo>
                  <a:cubicBezTo>
                    <a:pt x="66" y="1061"/>
                    <a:pt x="45" y="1034"/>
                    <a:pt x="45" y="1005"/>
                  </a:cubicBezTo>
                  <a:cubicBezTo>
                    <a:pt x="45" y="931"/>
                    <a:pt x="45" y="809"/>
                    <a:pt x="45" y="809"/>
                  </a:cubicBezTo>
                  <a:cubicBezTo>
                    <a:pt x="45" y="303"/>
                    <a:pt x="45" y="303"/>
                    <a:pt x="45" y="303"/>
                  </a:cubicBezTo>
                  <a:cubicBezTo>
                    <a:pt x="45" y="93"/>
                    <a:pt x="45" y="93"/>
                    <a:pt x="45" y="93"/>
                  </a:cubicBezTo>
                  <a:cubicBezTo>
                    <a:pt x="45" y="67"/>
                    <a:pt x="66" y="51"/>
                    <a:pt x="92" y="51"/>
                  </a:cubicBezTo>
                  <a:cubicBezTo>
                    <a:pt x="537" y="51"/>
                    <a:pt x="537" y="51"/>
                    <a:pt x="537" y="51"/>
                  </a:cubicBezTo>
                  <a:cubicBezTo>
                    <a:pt x="563" y="51"/>
                    <a:pt x="579" y="67"/>
                    <a:pt x="579" y="93"/>
                  </a:cubicBezTo>
                  <a:lnTo>
                    <a:pt x="579" y="167"/>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5" name="Group 124"/>
            <p:cNvGrpSpPr/>
            <p:nvPr/>
          </p:nvGrpSpPr>
          <p:grpSpPr>
            <a:xfrm rot="14676800">
              <a:off x="1154558" y="52186"/>
              <a:ext cx="895245" cy="539115"/>
              <a:chOff x="4688126" y="1739335"/>
              <a:chExt cx="895245" cy="539115"/>
            </a:xfrm>
            <a:grpFill/>
          </p:grpSpPr>
          <p:sp>
            <p:nvSpPr>
              <p:cNvPr id="131" name="Freeform 130"/>
              <p:cNvSpPr>
                <a:spLocks noEditPoints="1"/>
              </p:cNvSpPr>
              <p:nvPr/>
            </p:nvSpPr>
            <p:spPr bwMode="black">
              <a:xfrm>
                <a:off x="5360690" y="1829395"/>
                <a:ext cx="222681" cy="449055"/>
              </a:xfrm>
              <a:custGeom>
                <a:avLst/>
                <a:gdLst/>
                <a:ahLst/>
                <a:cxnLst>
                  <a:cxn ang="0">
                    <a:pos x="260" y="0"/>
                  </a:cxn>
                  <a:cxn ang="0">
                    <a:pos x="7" y="0"/>
                  </a:cxn>
                  <a:cxn ang="0">
                    <a:pos x="0" y="7"/>
                  </a:cxn>
                  <a:cxn ang="0">
                    <a:pos x="0" y="112"/>
                  </a:cxn>
                  <a:cxn ang="0">
                    <a:pos x="0" y="119"/>
                  </a:cxn>
                  <a:cxn ang="0">
                    <a:pos x="0" y="531"/>
                  </a:cxn>
                  <a:cxn ang="0">
                    <a:pos x="7" y="538"/>
                  </a:cxn>
                  <a:cxn ang="0">
                    <a:pos x="260" y="538"/>
                  </a:cxn>
                  <a:cxn ang="0">
                    <a:pos x="267" y="531"/>
                  </a:cxn>
                  <a:cxn ang="0">
                    <a:pos x="267" y="119"/>
                  </a:cxn>
                  <a:cxn ang="0">
                    <a:pos x="267" y="112"/>
                  </a:cxn>
                  <a:cxn ang="0">
                    <a:pos x="267" y="7"/>
                  </a:cxn>
                  <a:cxn ang="0">
                    <a:pos x="260" y="0"/>
                  </a:cxn>
                  <a:cxn ang="0">
                    <a:pos x="32" y="82"/>
                  </a:cxn>
                  <a:cxn ang="0">
                    <a:pos x="32" y="57"/>
                  </a:cxn>
                  <a:cxn ang="0">
                    <a:pos x="39" y="50"/>
                  </a:cxn>
                  <a:cxn ang="0">
                    <a:pos x="228" y="50"/>
                  </a:cxn>
                  <a:cxn ang="0">
                    <a:pos x="235" y="57"/>
                  </a:cxn>
                  <a:cxn ang="0">
                    <a:pos x="235" y="82"/>
                  </a:cxn>
                  <a:cxn ang="0">
                    <a:pos x="228" y="89"/>
                  </a:cxn>
                  <a:cxn ang="0">
                    <a:pos x="39" y="89"/>
                  </a:cxn>
                  <a:cxn ang="0">
                    <a:pos x="32" y="82"/>
                  </a:cxn>
                  <a:cxn ang="0">
                    <a:pos x="213" y="254"/>
                  </a:cxn>
                  <a:cxn ang="0">
                    <a:pos x="195" y="236"/>
                  </a:cxn>
                  <a:cxn ang="0">
                    <a:pos x="213" y="218"/>
                  </a:cxn>
                  <a:cxn ang="0">
                    <a:pos x="232" y="236"/>
                  </a:cxn>
                  <a:cxn ang="0">
                    <a:pos x="213" y="254"/>
                  </a:cxn>
                  <a:cxn ang="0">
                    <a:pos x="213" y="194"/>
                  </a:cxn>
                  <a:cxn ang="0">
                    <a:pos x="189" y="170"/>
                  </a:cxn>
                  <a:cxn ang="0">
                    <a:pos x="213" y="146"/>
                  </a:cxn>
                  <a:cxn ang="0">
                    <a:pos x="238" y="170"/>
                  </a:cxn>
                  <a:cxn ang="0">
                    <a:pos x="213" y="194"/>
                  </a:cxn>
                </a:cxnLst>
                <a:rect l="0" t="0" r="r" b="b"/>
                <a:pathLst>
                  <a:path w="267" h="538">
                    <a:moveTo>
                      <a:pt x="260" y="0"/>
                    </a:moveTo>
                    <a:cubicBezTo>
                      <a:pt x="7" y="0"/>
                      <a:pt x="7" y="0"/>
                      <a:pt x="7" y="0"/>
                    </a:cubicBezTo>
                    <a:cubicBezTo>
                      <a:pt x="3" y="0"/>
                      <a:pt x="0" y="3"/>
                      <a:pt x="0" y="7"/>
                    </a:cubicBezTo>
                    <a:cubicBezTo>
                      <a:pt x="0" y="112"/>
                      <a:pt x="0" y="112"/>
                      <a:pt x="0" y="112"/>
                    </a:cubicBezTo>
                    <a:cubicBezTo>
                      <a:pt x="0" y="119"/>
                      <a:pt x="0" y="119"/>
                      <a:pt x="0" y="119"/>
                    </a:cubicBezTo>
                    <a:cubicBezTo>
                      <a:pt x="0" y="531"/>
                      <a:pt x="0" y="531"/>
                      <a:pt x="0" y="531"/>
                    </a:cubicBezTo>
                    <a:cubicBezTo>
                      <a:pt x="0" y="535"/>
                      <a:pt x="3" y="538"/>
                      <a:pt x="7" y="538"/>
                    </a:cubicBezTo>
                    <a:cubicBezTo>
                      <a:pt x="260" y="538"/>
                      <a:pt x="260" y="538"/>
                      <a:pt x="260" y="538"/>
                    </a:cubicBezTo>
                    <a:cubicBezTo>
                      <a:pt x="264" y="538"/>
                      <a:pt x="267" y="535"/>
                      <a:pt x="267" y="531"/>
                    </a:cubicBezTo>
                    <a:cubicBezTo>
                      <a:pt x="267" y="119"/>
                      <a:pt x="267" y="119"/>
                      <a:pt x="267" y="119"/>
                    </a:cubicBezTo>
                    <a:cubicBezTo>
                      <a:pt x="267" y="112"/>
                      <a:pt x="267" y="112"/>
                      <a:pt x="267" y="112"/>
                    </a:cubicBezTo>
                    <a:cubicBezTo>
                      <a:pt x="267" y="7"/>
                      <a:pt x="267" y="7"/>
                      <a:pt x="267" y="7"/>
                    </a:cubicBezTo>
                    <a:cubicBezTo>
                      <a:pt x="267" y="3"/>
                      <a:pt x="264" y="0"/>
                      <a:pt x="260" y="0"/>
                    </a:cubicBezTo>
                    <a:close/>
                    <a:moveTo>
                      <a:pt x="32" y="82"/>
                    </a:moveTo>
                    <a:cubicBezTo>
                      <a:pt x="32" y="57"/>
                      <a:pt x="32" y="57"/>
                      <a:pt x="32" y="57"/>
                    </a:cubicBezTo>
                    <a:cubicBezTo>
                      <a:pt x="32" y="53"/>
                      <a:pt x="35" y="50"/>
                      <a:pt x="39" y="50"/>
                    </a:cubicBezTo>
                    <a:cubicBezTo>
                      <a:pt x="228" y="50"/>
                      <a:pt x="228" y="50"/>
                      <a:pt x="228" y="50"/>
                    </a:cubicBezTo>
                    <a:cubicBezTo>
                      <a:pt x="232" y="50"/>
                      <a:pt x="235" y="53"/>
                      <a:pt x="235" y="57"/>
                    </a:cubicBezTo>
                    <a:cubicBezTo>
                      <a:pt x="235" y="82"/>
                      <a:pt x="235" y="82"/>
                      <a:pt x="235" y="82"/>
                    </a:cubicBezTo>
                    <a:cubicBezTo>
                      <a:pt x="235" y="86"/>
                      <a:pt x="232" y="89"/>
                      <a:pt x="228" y="89"/>
                    </a:cubicBezTo>
                    <a:cubicBezTo>
                      <a:pt x="39" y="89"/>
                      <a:pt x="39" y="89"/>
                      <a:pt x="39" y="89"/>
                    </a:cubicBezTo>
                    <a:cubicBezTo>
                      <a:pt x="35" y="89"/>
                      <a:pt x="32" y="86"/>
                      <a:pt x="32" y="82"/>
                    </a:cubicBezTo>
                    <a:close/>
                    <a:moveTo>
                      <a:pt x="213" y="254"/>
                    </a:moveTo>
                    <a:cubicBezTo>
                      <a:pt x="203" y="254"/>
                      <a:pt x="195" y="246"/>
                      <a:pt x="195" y="236"/>
                    </a:cubicBezTo>
                    <a:cubicBezTo>
                      <a:pt x="195" y="226"/>
                      <a:pt x="203" y="218"/>
                      <a:pt x="213" y="218"/>
                    </a:cubicBezTo>
                    <a:cubicBezTo>
                      <a:pt x="223" y="218"/>
                      <a:pt x="232" y="226"/>
                      <a:pt x="232" y="236"/>
                    </a:cubicBezTo>
                    <a:cubicBezTo>
                      <a:pt x="232" y="246"/>
                      <a:pt x="223" y="254"/>
                      <a:pt x="213" y="254"/>
                    </a:cubicBezTo>
                    <a:close/>
                    <a:moveTo>
                      <a:pt x="213" y="194"/>
                    </a:moveTo>
                    <a:cubicBezTo>
                      <a:pt x="200" y="194"/>
                      <a:pt x="189" y="183"/>
                      <a:pt x="189" y="170"/>
                    </a:cubicBezTo>
                    <a:cubicBezTo>
                      <a:pt x="189" y="156"/>
                      <a:pt x="200" y="146"/>
                      <a:pt x="213" y="146"/>
                    </a:cubicBezTo>
                    <a:cubicBezTo>
                      <a:pt x="227" y="146"/>
                      <a:pt x="238" y="156"/>
                      <a:pt x="238" y="170"/>
                    </a:cubicBezTo>
                    <a:cubicBezTo>
                      <a:pt x="238" y="183"/>
                      <a:pt x="227" y="194"/>
                      <a:pt x="213" y="194"/>
                    </a:cubicBez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32" name="Freeform 88"/>
              <p:cNvSpPr>
                <a:spLocks noEditPoints="1"/>
              </p:cNvSpPr>
              <p:nvPr/>
            </p:nvSpPr>
            <p:spPr bwMode="black">
              <a:xfrm>
                <a:off x="4688126" y="1739335"/>
                <a:ext cx="635754" cy="539115"/>
              </a:xfrm>
              <a:custGeom>
                <a:avLst/>
                <a:gdLst/>
                <a:ahLst/>
                <a:cxnLst>
                  <a:cxn ang="0">
                    <a:pos x="494" y="0"/>
                  </a:cxn>
                  <a:cxn ang="0">
                    <a:pos x="17" y="0"/>
                  </a:cxn>
                  <a:cxn ang="0">
                    <a:pos x="0" y="16"/>
                  </a:cxn>
                  <a:cxn ang="0">
                    <a:pos x="0" y="361"/>
                  </a:cxn>
                  <a:cxn ang="0">
                    <a:pos x="17" y="377"/>
                  </a:cxn>
                  <a:cxn ang="0">
                    <a:pos x="174" y="377"/>
                  </a:cxn>
                  <a:cxn ang="0">
                    <a:pos x="174" y="402"/>
                  </a:cxn>
                  <a:cxn ang="0">
                    <a:pos x="139" y="435"/>
                  </a:cxn>
                  <a:cxn ang="0">
                    <a:pos x="380" y="435"/>
                  </a:cxn>
                  <a:cxn ang="0">
                    <a:pos x="346" y="402"/>
                  </a:cxn>
                  <a:cxn ang="0">
                    <a:pos x="346" y="377"/>
                  </a:cxn>
                  <a:cxn ang="0">
                    <a:pos x="494" y="377"/>
                  </a:cxn>
                  <a:cxn ang="0">
                    <a:pos x="510" y="361"/>
                  </a:cxn>
                  <a:cxn ang="0">
                    <a:pos x="510" y="16"/>
                  </a:cxn>
                  <a:cxn ang="0">
                    <a:pos x="494" y="0"/>
                  </a:cxn>
                  <a:cxn ang="0">
                    <a:pos x="481" y="335"/>
                  </a:cxn>
                  <a:cxn ang="0">
                    <a:pos x="467" y="349"/>
                  </a:cxn>
                  <a:cxn ang="0">
                    <a:pos x="44" y="349"/>
                  </a:cxn>
                  <a:cxn ang="0">
                    <a:pos x="30" y="335"/>
                  </a:cxn>
                  <a:cxn ang="0">
                    <a:pos x="30" y="42"/>
                  </a:cxn>
                  <a:cxn ang="0">
                    <a:pos x="44" y="28"/>
                  </a:cxn>
                  <a:cxn ang="0">
                    <a:pos x="467" y="28"/>
                  </a:cxn>
                  <a:cxn ang="0">
                    <a:pos x="481" y="42"/>
                  </a:cxn>
                  <a:cxn ang="0">
                    <a:pos x="481" y="335"/>
                  </a:cxn>
                </a:cxnLst>
                <a:rect l="0" t="0" r="r" b="b"/>
                <a:pathLst>
                  <a:path w="510" h="435">
                    <a:moveTo>
                      <a:pt x="494" y="0"/>
                    </a:moveTo>
                    <a:cubicBezTo>
                      <a:pt x="17" y="0"/>
                      <a:pt x="17" y="0"/>
                      <a:pt x="17" y="0"/>
                    </a:cubicBezTo>
                    <a:cubicBezTo>
                      <a:pt x="8" y="0"/>
                      <a:pt x="0" y="7"/>
                      <a:pt x="0" y="16"/>
                    </a:cubicBezTo>
                    <a:cubicBezTo>
                      <a:pt x="0" y="361"/>
                      <a:pt x="0" y="361"/>
                      <a:pt x="0" y="361"/>
                    </a:cubicBezTo>
                    <a:cubicBezTo>
                      <a:pt x="0" y="370"/>
                      <a:pt x="8" y="377"/>
                      <a:pt x="17" y="377"/>
                    </a:cubicBezTo>
                    <a:cubicBezTo>
                      <a:pt x="174" y="377"/>
                      <a:pt x="174" y="377"/>
                      <a:pt x="174" y="377"/>
                    </a:cubicBezTo>
                    <a:cubicBezTo>
                      <a:pt x="174" y="402"/>
                      <a:pt x="174" y="402"/>
                      <a:pt x="174" y="402"/>
                    </a:cubicBezTo>
                    <a:cubicBezTo>
                      <a:pt x="139" y="435"/>
                      <a:pt x="139" y="435"/>
                      <a:pt x="139" y="435"/>
                    </a:cubicBezTo>
                    <a:cubicBezTo>
                      <a:pt x="380" y="435"/>
                      <a:pt x="380" y="435"/>
                      <a:pt x="380" y="435"/>
                    </a:cubicBezTo>
                    <a:cubicBezTo>
                      <a:pt x="346" y="402"/>
                      <a:pt x="346" y="402"/>
                      <a:pt x="346" y="402"/>
                    </a:cubicBezTo>
                    <a:cubicBezTo>
                      <a:pt x="346" y="377"/>
                      <a:pt x="346" y="377"/>
                      <a:pt x="346" y="377"/>
                    </a:cubicBezTo>
                    <a:cubicBezTo>
                      <a:pt x="494" y="377"/>
                      <a:pt x="494" y="377"/>
                      <a:pt x="494" y="377"/>
                    </a:cubicBezTo>
                    <a:cubicBezTo>
                      <a:pt x="503" y="377"/>
                      <a:pt x="510" y="370"/>
                      <a:pt x="510" y="361"/>
                    </a:cubicBezTo>
                    <a:cubicBezTo>
                      <a:pt x="510" y="16"/>
                      <a:pt x="510" y="16"/>
                      <a:pt x="510" y="16"/>
                    </a:cubicBezTo>
                    <a:cubicBezTo>
                      <a:pt x="510" y="7"/>
                      <a:pt x="503" y="0"/>
                      <a:pt x="494" y="0"/>
                    </a:cubicBezTo>
                    <a:close/>
                    <a:moveTo>
                      <a:pt x="481" y="335"/>
                    </a:moveTo>
                    <a:cubicBezTo>
                      <a:pt x="481" y="343"/>
                      <a:pt x="475" y="349"/>
                      <a:pt x="467" y="349"/>
                    </a:cubicBezTo>
                    <a:cubicBezTo>
                      <a:pt x="44" y="349"/>
                      <a:pt x="44" y="349"/>
                      <a:pt x="44" y="349"/>
                    </a:cubicBezTo>
                    <a:cubicBezTo>
                      <a:pt x="36" y="349"/>
                      <a:pt x="30" y="343"/>
                      <a:pt x="30" y="335"/>
                    </a:cubicBezTo>
                    <a:cubicBezTo>
                      <a:pt x="30" y="42"/>
                      <a:pt x="30" y="42"/>
                      <a:pt x="30" y="42"/>
                    </a:cubicBezTo>
                    <a:cubicBezTo>
                      <a:pt x="30" y="34"/>
                      <a:pt x="36" y="28"/>
                      <a:pt x="44" y="28"/>
                    </a:cubicBezTo>
                    <a:cubicBezTo>
                      <a:pt x="467" y="28"/>
                      <a:pt x="467" y="28"/>
                      <a:pt x="467" y="28"/>
                    </a:cubicBezTo>
                    <a:cubicBezTo>
                      <a:pt x="475" y="28"/>
                      <a:pt x="481" y="34"/>
                      <a:pt x="481" y="42"/>
                    </a:cubicBezTo>
                    <a:lnTo>
                      <a:pt x="481" y="335"/>
                    </a:lnTo>
                    <a:close/>
                  </a:path>
                </a:pathLst>
              </a:custGeom>
              <a:grp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grpSp>
        <p:sp>
          <p:nvSpPr>
            <p:cNvPr id="126" name="Rounded Rectangle 6"/>
            <p:cNvSpPr/>
            <p:nvPr/>
          </p:nvSpPr>
          <p:spPr bwMode="black">
            <a:xfrm rot="6739649">
              <a:off x="149296" y="1627279"/>
              <a:ext cx="369299" cy="523541"/>
            </a:xfrm>
            <a:custGeom>
              <a:avLst/>
              <a:gdLst/>
              <a:ahLst/>
              <a:cxnLst/>
              <a:rect l="l" t="t" r="r" b="b"/>
              <a:pathLst>
                <a:path w="3286897" h="4658497">
                  <a:moveTo>
                    <a:pt x="1600200" y="4382531"/>
                  </a:moveTo>
                  <a:cubicBezTo>
                    <a:pt x="1600200" y="4367744"/>
                    <a:pt x="1588213" y="4355757"/>
                    <a:pt x="1573426" y="4355757"/>
                  </a:cubicBezTo>
                  <a:lnTo>
                    <a:pt x="811428" y="4355757"/>
                  </a:lnTo>
                  <a:cubicBezTo>
                    <a:pt x="796641" y="4355757"/>
                    <a:pt x="784654" y="4367744"/>
                    <a:pt x="784654" y="4382531"/>
                  </a:cubicBezTo>
                  <a:lnTo>
                    <a:pt x="784654" y="4489621"/>
                  </a:lnTo>
                  <a:cubicBezTo>
                    <a:pt x="784654" y="4504408"/>
                    <a:pt x="796641" y="4516395"/>
                    <a:pt x="811428" y="4516395"/>
                  </a:cubicBezTo>
                  <a:lnTo>
                    <a:pt x="1573426" y="4516395"/>
                  </a:lnTo>
                  <a:cubicBezTo>
                    <a:pt x="1588213" y="4516395"/>
                    <a:pt x="1600200" y="4504408"/>
                    <a:pt x="1600200" y="4489621"/>
                  </a:cubicBezTo>
                  <a:close/>
                  <a:moveTo>
                    <a:pt x="2502243" y="4382531"/>
                  </a:moveTo>
                  <a:cubicBezTo>
                    <a:pt x="2502243" y="4367744"/>
                    <a:pt x="2490256" y="4355757"/>
                    <a:pt x="2475469" y="4355757"/>
                  </a:cubicBezTo>
                  <a:lnTo>
                    <a:pt x="1713471" y="4355757"/>
                  </a:lnTo>
                  <a:cubicBezTo>
                    <a:pt x="1698684" y="4355757"/>
                    <a:pt x="1686697" y="4367744"/>
                    <a:pt x="1686697" y="4382531"/>
                  </a:cubicBezTo>
                  <a:lnTo>
                    <a:pt x="1686697" y="4489621"/>
                  </a:lnTo>
                  <a:cubicBezTo>
                    <a:pt x="1686697" y="4504408"/>
                    <a:pt x="1698684" y="4516395"/>
                    <a:pt x="1713471" y="4516395"/>
                  </a:cubicBezTo>
                  <a:lnTo>
                    <a:pt x="2475469" y="4516395"/>
                  </a:lnTo>
                  <a:cubicBezTo>
                    <a:pt x="2490256" y="4516395"/>
                    <a:pt x="2502243" y="4504408"/>
                    <a:pt x="2502243" y="4489621"/>
                  </a:cubicBezTo>
                  <a:close/>
                  <a:moveTo>
                    <a:pt x="3021231" y="480896"/>
                  </a:moveTo>
                  <a:cubicBezTo>
                    <a:pt x="3021231" y="375524"/>
                    <a:pt x="2935811" y="290104"/>
                    <a:pt x="2830439" y="290104"/>
                  </a:cubicBezTo>
                  <a:lnTo>
                    <a:pt x="444108" y="290104"/>
                  </a:lnTo>
                  <a:cubicBezTo>
                    <a:pt x="338736" y="290104"/>
                    <a:pt x="253316" y="375524"/>
                    <a:pt x="253316" y="480896"/>
                  </a:cubicBezTo>
                  <a:lnTo>
                    <a:pt x="253316" y="4029043"/>
                  </a:lnTo>
                  <a:cubicBezTo>
                    <a:pt x="253316" y="4134415"/>
                    <a:pt x="338736" y="4219835"/>
                    <a:pt x="444108" y="4219835"/>
                  </a:cubicBezTo>
                  <a:lnTo>
                    <a:pt x="2830439" y="4219835"/>
                  </a:lnTo>
                  <a:cubicBezTo>
                    <a:pt x="2935811" y="4219835"/>
                    <a:pt x="3021231" y="4134415"/>
                    <a:pt x="3021231" y="4029043"/>
                  </a:cubicBezTo>
                  <a:close/>
                  <a:moveTo>
                    <a:pt x="3286897" y="226566"/>
                  </a:moveTo>
                  <a:lnTo>
                    <a:pt x="3286897" y="4431931"/>
                  </a:lnTo>
                  <a:cubicBezTo>
                    <a:pt x="3286897" y="4557060"/>
                    <a:pt x="3185460" y="4658497"/>
                    <a:pt x="3060331" y="4658497"/>
                  </a:cubicBezTo>
                  <a:lnTo>
                    <a:pt x="226566" y="4658497"/>
                  </a:lnTo>
                  <a:cubicBezTo>
                    <a:pt x="101437" y="4658497"/>
                    <a:pt x="0" y="4557060"/>
                    <a:pt x="0" y="4431931"/>
                  </a:cubicBezTo>
                  <a:lnTo>
                    <a:pt x="0" y="226566"/>
                  </a:lnTo>
                  <a:cubicBezTo>
                    <a:pt x="0" y="101437"/>
                    <a:pt x="101437" y="0"/>
                    <a:pt x="226566" y="0"/>
                  </a:cubicBezTo>
                  <a:lnTo>
                    <a:pt x="3060331" y="0"/>
                  </a:lnTo>
                  <a:cubicBezTo>
                    <a:pt x="3185460" y="0"/>
                    <a:pt x="3286897" y="101437"/>
                    <a:pt x="3286897" y="226566"/>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dirty="0">
                <a:solidFill>
                  <a:schemeClr val="tx1">
                    <a:lumMod val="50000"/>
                  </a:schemeClr>
                </a:solidFill>
                <a:latin typeface="Segoe Light" pitchFamily="34" charset="0"/>
              </a:endParaRPr>
            </a:p>
          </p:txBody>
        </p:sp>
        <p:sp>
          <p:nvSpPr>
            <p:cNvPr id="127" name="Freeform 78"/>
            <p:cNvSpPr>
              <a:spLocks noEditPoints="1"/>
            </p:cNvSpPr>
            <p:nvPr/>
          </p:nvSpPr>
          <p:spPr bwMode="auto">
            <a:xfrm rot="6821191">
              <a:off x="1205047" y="5133529"/>
              <a:ext cx="876397" cy="490504"/>
            </a:xfrm>
            <a:custGeom>
              <a:avLst/>
              <a:gdLst>
                <a:gd name="T0" fmla="*/ 1286 w 1286"/>
                <a:gd name="T1" fmla="*/ 656 h 720"/>
                <a:gd name="T2" fmla="*/ 1286 w 1286"/>
                <a:gd name="T3" fmla="*/ 682 h 720"/>
                <a:gd name="T4" fmla="*/ 1247 w 1286"/>
                <a:gd name="T5" fmla="*/ 720 h 720"/>
                <a:gd name="T6" fmla="*/ 39 w 1286"/>
                <a:gd name="T7" fmla="*/ 720 h 720"/>
                <a:gd name="T8" fmla="*/ 0 w 1286"/>
                <a:gd name="T9" fmla="*/ 682 h 720"/>
                <a:gd name="T10" fmla="*/ 0 w 1286"/>
                <a:gd name="T11" fmla="*/ 656 h 720"/>
                <a:gd name="T12" fmla="*/ 553 w 1286"/>
                <a:gd name="T13" fmla="*/ 656 h 720"/>
                <a:gd name="T14" fmla="*/ 553 w 1286"/>
                <a:gd name="T15" fmla="*/ 669 h 720"/>
                <a:gd name="T16" fmla="*/ 566 w 1286"/>
                <a:gd name="T17" fmla="*/ 682 h 720"/>
                <a:gd name="T18" fmla="*/ 720 w 1286"/>
                <a:gd name="T19" fmla="*/ 682 h 720"/>
                <a:gd name="T20" fmla="*/ 733 w 1286"/>
                <a:gd name="T21" fmla="*/ 669 h 720"/>
                <a:gd name="T22" fmla="*/ 733 w 1286"/>
                <a:gd name="T23" fmla="*/ 656 h 720"/>
                <a:gd name="T24" fmla="*/ 1286 w 1286"/>
                <a:gd name="T25" fmla="*/ 656 h 720"/>
                <a:gd name="T26" fmla="*/ 1132 w 1286"/>
                <a:gd name="T27" fmla="*/ 39 h 720"/>
                <a:gd name="T28" fmla="*/ 1132 w 1286"/>
                <a:gd name="T29" fmla="*/ 52 h 720"/>
                <a:gd name="T30" fmla="*/ 1132 w 1286"/>
                <a:gd name="T31" fmla="*/ 579 h 720"/>
                <a:gd name="T32" fmla="*/ 1093 w 1286"/>
                <a:gd name="T33" fmla="*/ 617 h 720"/>
                <a:gd name="T34" fmla="*/ 1080 w 1286"/>
                <a:gd name="T35" fmla="*/ 617 h 720"/>
                <a:gd name="T36" fmla="*/ 206 w 1286"/>
                <a:gd name="T37" fmla="*/ 617 h 720"/>
                <a:gd name="T38" fmla="*/ 193 w 1286"/>
                <a:gd name="T39" fmla="*/ 617 h 720"/>
                <a:gd name="T40" fmla="*/ 155 w 1286"/>
                <a:gd name="T41" fmla="*/ 579 h 720"/>
                <a:gd name="T42" fmla="*/ 155 w 1286"/>
                <a:gd name="T43" fmla="*/ 52 h 720"/>
                <a:gd name="T44" fmla="*/ 155 w 1286"/>
                <a:gd name="T45" fmla="*/ 39 h 720"/>
                <a:gd name="T46" fmla="*/ 193 w 1286"/>
                <a:gd name="T47" fmla="*/ 0 h 720"/>
                <a:gd name="T48" fmla="*/ 1093 w 1286"/>
                <a:gd name="T49" fmla="*/ 0 h 720"/>
                <a:gd name="T50" fmla="*/ 1132 w 1286"/>
                <a:gd name="T51" fmla="*/ 39 h 720"/>
                <a:gd name="T52" fmla="*/ 1080 w 1286"/>
                <a:gd name="T53" fmla="*/ 52 h 720"/>
                <a:gd name="T54" fmla="*/ 206 w 1286"/>
                <a:gd name="T55" fmla="*/ 52 h 720"/>
                <a:gd name="T56" fmla="*/ 206 w 1286"/>
                <a:gd name="T57" fmla="*/ 566 h 720"/>
                <a:gd name="T58" fmla="*/ 1080 w 1286"/>
                <a:gd name="T59" fmla="*/ 566 h 720"/>
                <a:gd name="T60" fmla="*/ 1080 w 1286"/>
                <a:gd name="T61" fmla="*/ 52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6" h="720">
                  <a:moveTo>
                    <a:pt x="1286" y="656"/>
                  </a:moveTo>
                  <a:cubicBezTo>
                    <a:pt x="1286" y="682"/>
                    <a:pt x="1286" y="682"/>
                    <a:pt x="1286" y="682"/>
                  </a:cubicBezTo>
                  <a:cubicBezTo>
                    <a:pt x="1286" y="682"/>
                    <a:pt x="1286" y="720"/>
                    <a:pt x="1247" y="720"/>
                  </a:cubicBezTo>
                  <a:cubicBezTo>
                    <a:pt x="39" y="720"/>
                    <a:pt x="39" y="720"/>
                    <a:pt x="39" y="720"/>
                  </a:cubicBezTo>
                  <a:cubicBezTo>
                    <a:pt x="0" y="720"/>
                    <a:pt x="0" y="682"/>
                    <a:pt x="0" y="682"/>
                  </a:cubicBezTo>
                  <a:cubicBezTo>
                    <a:pt x="0" y="656"/>
                    <a:pt x="0" y="656"/>
                    <a:pt x="0" y="656"/>
                  </a:cubicBezTo>
                  <a:cubicBezTo>
                    <a:pt x="553" y="656"/>
                    <a:pt x="553" y="656"/>
                    <a:pt x="553" y="656"/>
                  </a:cubicBezTo>
                  <a:cubicBezTo>
                    <a:pt x="553" y="669"/>
                    <a:pt x="553" y="669"/>
                    <a:pt x="553" y="669"/>
                  </a:cubicBezTo>
                  <a:cubicBezTo>
                    <a:pt x="553" y="676"/>
                    <a:pt x="559" y="682"/>
                    <a:pt x="566" y="682"/>
                  </a:cubicBezTo>
                  <a:cubicBezTo>
                    <a:pt x="720" y="682"/>
                    <a:pt x="720" y="682"/>
                    <a:pt x="720" y="682"/>
                  </a:cubicBezTo>
                  <a:cubicBezTo>
                    <a:pt x="727" y="682"/>
                    <a:pt x="733" y="676"/>
                    <a:pt x="733" y="669"/>
                  </a:cubicBezTo>
                  <a:cubicBezTo>
                    <a:pt x="733" y="656"/>
                    <a:pt x="733" y="656"/>
                    <a:pt x="733" y="656"/>
                  </a:cubicBezTo>
                  <a:lnTo>
                    <a:pt x="1286" y="656"/>
                  </a:lnTo>
                  <a:close/>
                  <a:moveTo>
                    <a:pt x="1132" y="39"/>
                  </a:moveTo>
                  <a:cubicBezTo>
                    <a:pt x="1132" y="52"/>
                    <a:pt x="1132" y="52"/>
                    <a:pt x="1132" y="52"/>
                  </a:cubicBezTo>
                  <a:cubicBezTo>
                    <a:pt x="1132" y="579"/>
                    <a:pt x="1132" y="579"/>
                    <a:pt x="1132" y="579"/>
                  </a:cubicBezTo>
                  <a:cubicBezTo>
                    <a:pt x="1132" y="600"/>
                    <a:pt x="1114" y="617"/>
                    <a:pt x="1093" y="617"/>
                  </a:cubicBezTo>
                  <a:cubicBezTo>
                    <a:pt x="1080" y="617"/>
                    <a:pt x="1080" y="617"/>
                    <a:pt x="1080" y="617"/>
                  </a:cubicBezTo>
                  <a:cubicBezTo>
                    <a:pt x="206" y="617"/>
                    <a:pt x="206" y="617"/>
                    <a:pt x="206" y="617"/>
                  </a:cubicBezTo>
                  <a:cubicBezTo>
                    <a:pt x="193" y="617"/>
                    <a:pt x="193" y="617"/>
                    <a:pt x="193" y="617"/>
                  </a:cubicBezTo>
                  <a:cubicBezTo>
                    <a:pt x="172" y="617"/>
                    <a:pt x="155" y="600"/>
                    <a:pt x="155" y="579"/>
                  </a:cubicBezTo>
                  <a:cubicBezTo>
                    <a:pt x="155" y="52"/>
                    <a:pt x="155" y="52"/>
                    <a:pt x="155" y="52"/>
                  </a:cubicBezTo>
                  <a:cubicBezTo>
                    <a:pt x="155" y="39"/>
                    <a:pt x="155" y="39"/>
                    <a:pt x="155" y="39"/>
                  </a:cubicBezTo>
                  <a:cubicBezTo>
                    <a:pt x="155" y="18"/>
                    <a:pt x="172" y="0"/>
                    <a:pt x="193" y="0"/>
                  </a:cubicBezTo>
                  <a:cubicBezTo>
                    <a:pt x="1093" y="0"/>
                    <a:pt x="1093" y="0"/>
                    <a:pt x="1093" y="0"/>
                  </a:cubicBezTo>
                  <a:cubicBezTo>
                    <a:pt x="1114" y="0"/>
                    <a:pt x="1132" y="18"/>
                    <a:pt x="1132" y="39"/>
                  </a:cubicBezTo>
                  <a:close/>
                  <a:moveTo>
                    <a:pt x="1080" y="52"/>
                  </a:moveTo>
                  <a:cubicBezTo>
                    <a:pt x="206" y="52"/>
                    <a:pt x="206" y="52"/>
                    <a:pt x="206" y="52"/>
                  </a:cubicBezTo>
                  <a:cubicBezTo>
                    <a:pt x="206" y="566"/>
                    <a:pt x="206" y="566"/>
                    <a:pt x="206" y="566"/>
                  </a:cubicBezTo>
                  <a:cubicBezTo>
                    <a:pt x="1080" y="566"/>
                    <a:pt x="1080" y="566"/>
                    <a:pt x="1080" y="566"/>
                  </a:cubicBezTo>
                  <a:lnTo>
                    <a:pt x="1080" y="52"/>
                  </a:ln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nvGrpSpPr>
            <p:cNvPr id="128" name="Group 127"/>
            <p:cNvGrpSpPr/>
            <p:nvPr/>
          </p:nvGrpSpPr>
          <p:grpSpPr>
            <a:xfrm rot="8119853">
              <a:off x="13473" y="4498459"/>
              <a:ext cx="1316171" cy="711971"/>
              <a:chOff x="4267200" y="792979"/>
              <a:chExt cx="1316171" cy="711971"/>
            </a:xfrm>
            <a:grpFill/>
          </p:grpSpPr>
          <p:sp>
            <p:nvSpPr>
              <p:cNvPr id="129" name="Freeform 7"/>
              <p:cNvSpPr>
                <a:spLocks noChangeAspect="1" noEditPoints="1"/>
              </p:cNvSpPr>
              <p:nvPr/>
            </p:nvSpPr>
            <p:spPr bwMode="black">
              <a:xfrm>
                <a:off x="4595633" y="792979"/>
                <a:ext cx="987738" cy="623910"/>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grp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130" name="Freeform 47"/>
              <p:cNvSpPr>
                <a:spLocks noEditPoints="1"/>
              </p:cNvSpPr>
              <p:nvPr/>
            </p:nvSpPr>
            <p:spPr bwMode="auto">
              <a:xfrm>
                <a:off x="4267200" y="983091"/>
                <a:ext cx="459810" cy="521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grp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143" name="Group 142"/>
          <p:cNvGrpSpPr/>
          <p:nvPr/>
        </p:nvGrpSpPr>
        <p:grpSpPr>
          <a:xfrm>
            <a:off x="-381000" y="-1463998"/>
            <a:ext cx="9144000" cy="8436361"/>
            <a:chOff x="-381000" y="-1463998"/>
            <a:chExt cx="9144000" cy="8436361"/>
          </a:xfrm>
        </p:grpSpPr>
        <p:sp>
          <p:nvSpPr>
            <p:cNvPr id="144" name="Rectangle 27"/>
            <p:cNvSpPr/>
            <p:nvPr/>
          </p:nvSpPr>
          <p:spPr bwMode="auto">
            <a:xfrm>
              <a:off x="4114799" y="-1060738"/>
              <a:ext cx="3913649" cy="3607492"/>
            </a:xfrm>
            <a:custGeom>
              <a:avLst/>
              <a:gdLst>
                <a:gd name="connsiteX0" fmla="*/ 0 w 3913649"/>
                <a:gd name="connsiteY0" fmla="*/ 0 h 3607492"/>
                <a:gd name="connsiteX1" fmla="*/ 3913649 w 3913649"/>
                <a:gd name="connsiteY1" fmla="*/ 0 h 3607492"/>
                <a:gd name="connsiteX2" fmla="*/ 3913649 w 3913649"/>
                <a:gd name="connsiteY2" fmla="*/ 3607492 h 3607492"/>
                <a:gd name="connsiteX3" fmla="*/ 0 w 3913649"/>
                <a:gd name="connsiteY3" fmla="*/ 3607492 h 3607492"/>
                <a:gd name="connsiteX4" fmla="*/ 0 w 3913649"/>
                <a:gd name="connsiteY4" fmla="*/ 0 h 3607492"/>
                <a:gd name="connsiteX0" fmla="*/ 0 w 3913649"/>
                <a:gd name="connsiteY0" fmla="*/ 0 h 3607492"/>
                <a:gd name="connsiteX1" fmla="*/ 3913649 w 3913649"/>
                <a:gd name="connsiteY1" fmla="*/ 0 h 3607492"/>
                <a:gd name="connsiteX2" fmla="*/ 3872706 w 3913649"/>
                <a:gd name="connsiteY2" fmla="*/ 2856865 h 3607492"/>
                <a:gd name="connsiteX3" fmla="*/ 0 w 3913649"/>
                <a:gd name="connsiteY3" fmla="*/ 3607492 h 3607492"/>
                <a:gd name="connsiteX4" fmla="*/ 0 w 3913649"/>
                <a:gd name="connsiteY4" fmla="*/ 0 h 3607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3649" h="3607492">
                  <a:moveTo>
                    <a:pt x="0" y="0"/>
                  </a:moveTo>
                  <a:lnTo>
                    <a:pt x="3913649" y="0"/>
                  </a:lnTo>
                  <a:lnTo>
                    <a:pt x="3872706" y="2856865"/>
                  </a:lnTo>
                  <a:lnTo>
                    <a:pt x="0" y="3607492"/>
                  </a:lnTo>
                  <a:lnTo>
                    <a:pt x="0" y="0"/>
                  </a:lnTo>
                  <a:close/>
                </a:path>
              </a:pathLst>
            </a:cu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5" name="Rectangle 27"/>
            <p:cNvSpPr/>
            <p:nvPr/>
          </p:nvSpPr>
          <p:spPr bwMode="auto">
            <a:xfrm flipV="1">
              <a:off x="4114799" y="2546754"/>
              <a:ext cx="3913649" cy="3607492"/>
            </a:xfrm>
            <a:custGeom>
              <a:avLst/>
              <a:gdLst>
                <a:gd name="connsiteX0" fmla="*/ 0 w 3913649"/>
                <a:gd name="connsiteY0" fmla="*/ 0 h 3607492"/>
                <a:gd name="connsiteX1" fmla="*/ 3913649 w 3913649"/>
                <a:gd name="connsiteY1" fmla="*/ 0 h 3607492"/>
                <a:gd name="connsiteX2" fmla="*/ 3913649 w 3913649"/>
                <a:gd name="connsiteY2" fmla="*/ 3607492 h 3607492"/>
                <a:gd name="connsiteX3" fmla="*/ 0 w 3913649"/>
                <a:gd name="connsiteY3" fmla="*/ 3607492 h 3607492"/>
                <a:gd name="connsiteX4" fmla="*/ 0 w 3913649"/>
                <a:gd name="connsiteY4" fmla="*/ 0 h 3607492"/>
                <a:gd name="connsiteX0" fmla="*/ 0 w 3913649"/>
                <a:gd name="connsiteY0" fmla="*/ 0 h 3607492"/>
                <a:gd name="connsiteX1" fmla="*/ 3913649 w 3913649"/>
                <a:gd name="connsiteY1" fmla="*/ 0 h 3607492"/>
                <a:gd name="connsiteX2" fmla="*/ 3872706 w 3913649"/>
                <a:gd name="connsiteY2" fmla="*/ 2856865 h 3607492"/>
                <a:gd name="connsiteX3" fmla="*/ 0 w 3913649"/>
                <a:gd name="connsiteY3" fmla="*/ 3607492 h 3607492"/>
                <a:gd name="connsiteX4" fmla="*/ 0 w 3913649"/>
                <a:gd name="connsiteY4" fmla="*/ 0 h 3607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3649" h="3607492">
                  <a:moveTo>
                    <a:pt x="0" y="0"/>
                  </a:moveTo>
                  <a:lnTo>
                    <a:pt x="3913649" y="0"/>
                  </a:lnTo>
                  <a:lnTo>
                    <a:pt x="3872706" y="2856865"/>
                  </a:lnTo>
                  <a:lnTo>
                    <a:pt x="0" y="3607492"/>
                  </a:lnTo>
                  <a:lnTo>
                    <a:pt x="0" y="0"/>
                  </a:lnTo>
                  <a:close/>
                </a:path>
              </a:pathLst>
            </a:custGeom>
            <a:solidFill>
              <a:srgbClr val="FFFFFF">
                <a:alpha val="7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6" name="Rectangle 145"/>
            <p:cNvSpPr/>
            <p:nvPr/>
          </p:nvSpPr>
          <p:spPr bwMode="auto">
            <a:xfrm>
              <a:off x="0" y="-11508"/>
              <a:ext cx="3724171" cy="5155008"/>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7" name="Rectangle 146"/>
            <p:cNvSpPr/>
            <p:nvPr/>
          </p:nvSpPr>
          <p:spPr bwMode="auto">
            <a:xfrm rot="2700000">
              <a:off x="2779775" y="-1871246"/>
              <a:ext cx="3723556" cy="4538052"/>
            </a:xfrm>
            <a:prstGeom prst="rect">
              <a:avLst/>
            </a:prstGeom>
            <a:gradFill>
              <a:gsLst>
                <a:gs pos="61000">
                  <a:schemeClr val="tx2"/>
                </a:gs>
                <a:gs pos="100000">
                  <a:schemeClr val="tx2">
                    <a:alpha val="0"/>
                  </a:schemeClr>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8" name="Rectangle 147"/>
            <p:cNvSpPr/>
            <p:nvPr/>
          </p:nvSpPr>
          <p:spPr bwMode="auto">
            <a:xfrm rot="18900000">
              <a:off x="2779772" y="2434311"/>
              <a:ext cx="3723556" cy="4538052"/>
            </a:xfrm>
            <a:prstGeom prst="rect">
              <a:avLst/>
            </a:prstGeom>
            <a:gradFill>
              <a:gsLst>
                <a:gs pos="61000">
                  <a:schemeClr val="tx2"/>
                </a:gs>
                <a:gs pos="100000">
                  <a:schemeClr val="tx2">
                    <a:alpha val="0"/>
                  </a:schemeClr>
                </a:gs>
              </a:gsLst>
              <a:lin ang="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49" name="Arc 148"/>
            <p:cNvSpPr/>
            <p:nvPr/>
          </p:nvSpPr>
          <p:spPr>
            <a:xfrm>
              <a:off x="1955204" y="386158"/>
              <a:ext cx="4319192" cy="4319192"/>
            </a:xfrm>
            <a:prstGeom prst="arc">
              <a:avLst>
                <a:gd name="adj1" fmla="val 17380155"/>
                <a:gd name="adj2" fmla="val 4191778"/>
              </a:avLst>
            </a:prstGeom>
            <a:noFill/>
            <a:ln w="12700">
              <a:solidFill>
                <a:srgbClr val="505050">
                  <a:alpha val="14902"/>
                </a:srgbClr>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50" name="TextBox 149"/>
            <p:cNvSpPr txBox="1"/>
            <p:nvPr/>
          </p:nvSpPr>
          <p:spPr>
            <a:xfrm>
              <a:off x="-381000" y="189187"/>
              <a:ext cx="9144000" cy="4954313"/>
            </a:xfrm>
            <a:prstGeom prst="rect">
              <a:avLst/>
            </a:prstGeom>
            <a:noFill/>
          </p:spPr>
          <p:txBody>
            <a:bodyPr wrap="square" lIns="0" tIns="0" rIns="0" bIns="0" rtlCol="0" anchor="ctr">
              <a:noAutofit/>
            </a:bodyPr>
            <a:lstStyle/>
            <a:p>
              <a:pPr algn="ctr">
                <a:lnSpc>
                  <a:spcPct val="90000"/>
                </a:lnSpc>
                <a:spcAft>
                  <a:spcPts val="600"/>
                </a:spcAft>
              </a:pPr>
              <a:r>
                <a:rPr lang="en-US" sz="19900" dirty="0" smtClean="0">
                  <a:solidFill>
                    <a:srgbClr val="BA141A"/>
                  </a:solidFill>
                  <a:latin typeface="+mj-lt"/>
                </a:rPr>
                <a:t>27</a:t>
              </a:r>
            </a:p>
          </p:txBody>
        </p:sp>
      </p:grpSp>
    </p:spTree>
    <p:extLst>
      <p:ext uri="{BB962C8B-B14F-4D97-AF65-F5344CB8AC3E}">
        <p14:creationId xmlns:p14="http://schemas.microsoft.com/office/powerpoint/2010/main" val="148091348"/>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1250"/>
                                        <p:tgtEl>
                                          <p:spTgt spid="143"/>
                                        </p:tgtEl>
                                      </p:cBhvr>
                                    </p:animEffect>
                                    <p:set>
                                      <p:cBhvr>
                                        <p:cTn id="7" dur="1" fill="hold">
                                          <p:stCondLst>
                                            <p:cond delay="1249"/>
                                          </p:stCondLst>
                                        </p:cTn>
                                        <p:tgtEl>
                                          <p:spTgt spid="143"/>
                                        </p:tgtEl>
                                        <p:attrNameLst>
                                          <p:attrName>style.visibility</p:attrName>
                                        </p:attrNameLst>
                                      </p:cBhvr>
                                      <p:to>
                                        <p:strVal val="hidden"/>
                                      </p:to>
                                    </p:set>
                                  </p:childTnLst>
                                </p:cTn>
                              </p:par>
                              <p:par>
                                <p:cTn id="8" presetID="63" presetClass="path" presetSubtype="0" accel="50000" decel="50000" fill="hold" nodeType="withEffect">
                                  <p:stCondLst>
                                    <p:cond delay="0"/>
                                  </p:stCondLst>
                                  <p:childTnLst>
                                    <p:animMotion origin="layout" path="M 0 3.9278E-6 L 0.05 3.9278E-6 " pathEditMode="relative" rAng="0" ptsTypes="AA">
                                      <p:cBhvr>
                                        <p:cTn id="9" dur="2000" fill="hold"/>
                                        <p:tgtEl>
                                          <p:spTgt spid="110"/>
                                        </p:tgtEl>
                                        <p:attrNameLst>
                                          <p:attrName>ppt_x</p:attrName>
                                          <p:attrName>ppt_y</p:attrName>
                                        </p:attrNameLst>
                                      </p:cBhvr>
                                      <p:rCtr x="2500" y="0"/>
                                    </p:animMotion>
                                  </p:childTnLst>
                                </p:cTn>
                              </p:par>
                              <p:par>
                                <p:cTn id="10" presetID="63" presetClass="path" presetSubtype="0" accel="50000" decel="50000" fill="hold" nodeType="withEffect">
                                  <p:stCondLst>
                                    <p:cond delay="0"/>
                                  </p:stCondLst>
                                  <p:childTnLst>
                                    <p:animMotion origin="layout" path="M -3.33333E-6 -3.82716E-6 L 0.04844 -3.82716E-6 " pathEditMode="relative" rAng="0" ptsTypes="AA">
                                      <p:cBhvr>
                                        <p:cTn id="11" dur="2000" fill="hold"/>
                                        <p:tgtEl>
                                          <p:spTgt spid="143"/>
                                        </p:tgtEl>
                                        <p:attrNameLst>
                                          <p:attrName>ppt_x</p:attrName>
                                          <p:attrName>ppt_y</p:attrName>
                                        </p:attrNameLst>
                                      </p:cBhvr>
                                      <p:rCtr x="2413" y="0"/>
                                    </p:animMotion>
                                  </p:childTnLst>
                                </p:cTn>
                              </p:par>
                              <p:par>
                                <p:cTn id="12" presetID="6" presetClass="emph" presetSubtype="0" fill="hold" nodeType="withEffect">
                                  <p:stCondLst>
                                    <p:cond delay="1000"/>
                                  </p:stCondLst>
                                  <p:childTnLst>
                                    <p:animScale>
                                      <p:cBhvr>
                                        <p:cTn id="13" dur="1000" fill="hold"/>
                                        <p:tgtEl>
                                          <p:spTgt spid="110"/>
                                        </p:tgtEl>
                                      </p:cBhvr>
                                      <p:by x="75000" y="75000"/>
                                    </p:animScale>
                                  </p:childTnLst>
                                </p:cTn>
                              </p:par>
                              <p:par>
                                <p:cTn id="14" presetID="10" presetClass="exit" presetSubtype="0" fill="hold" nodeType="withEffect">
                                  <p:stCondLst>
                                    <p:cond delay="1500"/>
                                  </p:stCondLst>
                                  <p:childTnLst>
                                    <p:animEffect transition="out" filter="fade">
                                      <p:cBhvr>
                                        <p:cTn id="15" dur="500"/>
                                        <p:tgtEl>
                                          <p:spTgt spid="110"/>
                                        </p:tgtEl>
                                      </p:cBhvr>
                                    </p:animEffect>
                                    <p:set>
                                      <p:cBhvr>
                                        <p:cTn id="16" dur="1" fill="hold">
                                          <p:stCondLst>
                                            <p:cond delay="499"/>
                                          </p:stCondLst>
                                        </p:cTn>
                                        <p:tgtEl>
                                          <p:spTgt spid="110"/>
                                        </p:tgtEl>
                                        <p:attrNameLst>
                                          <p:attrName>style.visibility</p:attrName>
                                        </p:attrNameLst>
                                      </p:cBhvr>
                                      <p:to>
                                        <p:strVal val="hidden"/>
                                      </p:to>
                                    </p:set>
                                  </p:childTnLst>
                                </p:cTn>
                              </p:par>
                              <p:par>
                                <p:cTn id="17" presetID="10" presetClass="exit" presetSubtype="0" fill="hold" grpId="0" nodeType="withEffect">
                                  <p:stCondLst>
                                    <p:cond delay="1500"/>
                                  </p:stCondLst>
                                  <p:childTnLst>
                                    <p:animEffect transition="out" filter="fade">
                                      <p:cBhvr>
                                        <p:cTn id="18" dur="500"/>
                                        <p:tgtEl>
                                          <p:spTgt spid="7"/>
                                        </p:tgtEl>
                                      </p:cBhvr>
                                    </p:animEffect>
                                    <p:set>
                                      <p:cBhvr>
                                        <p:cTn id="19" dur="1" fill="hold">
                                          <p:stCondLst>
                                            <p:cond delay="499"/>
                                          </p:stCondLst>
                                        </p:cTn>
                                        <p:tgtEl>
                                          <p:spTgt spid="7"/>
                                        </p:tgtEl>
                                        <p:attrNameLst>
                                          <p:attrName>style.visibility</p:attrName>
                                        </p:attrNameLst>
                                      </p:cBhvr>
                                      <p:to>
                                        <p:strVal val="hidden"/>
                                      </p:to>
                                    </p:set>
                                  </p:childTnLst>
                                </p:cTn>
                              </p:par>
                            </p:childTnLst>
                          </p:cTn>
                        </p:par>
                        <p:par>
                          <p:cTn id="20" fill="hold">
                            <p:stCondLst>
                              <p:cond delay="2000"/>
                            </p:stCondLst>
                            <p:childTnLst>
                              <p:par>
                                <p:cTn id="21" presetID="8" presetClass="emph" presetSubtype="0" repeatCount="indefinite" fill="hold" nodeType="afterEffect">
                                  <p:stCondLst>
                                    <p:cond delay="0"/>
                                  </p:stCondLst>
                                  <p:childTnLst>
                                    <p:animRot by="21600000">
                                      <p:cBhvr>
                                        <p:cTn id="22" dur="10000" fill="hold"/>
                                        <p:tgtEl>
                                          <p:spTgt spid="18"/>
                                        </p:tgtEl>
                                        <p:attrNameLst>
                                          <p:attrName>r</p:attrName>
                                        </p:attrNameLst>
                                      </p:cBhvr>
                                    </p:animRot>
                                  </p:childTnLst>
                                </p:cTn>
                              </p:par>
                              <p:par>
                                <p:cTn id="23" presetID="8" presetClass="emph" presetSubtype="0" repeatCount="indefinite" fill="hold" nodeType="withEffect">
                                  <p:stCondLst>
                                    <p:cond delay="0"/>
                                  </p:stCondLst>
                                  <p:childTnLst>
                                    <p:animRot by="21600000">
                                      <p:cBhvr>
                                        <p:cTn id="24" dur="10000" fill="hold"/>
                                        <p:tgtEl>
                                          <p:spTgt spid="80"/>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78766" y="-6511624"/>
            <a:ext cx="9997197" cy="13023247"/>
            <a:chOff x="-478766" y="-6511624"/>
            <a:chExt cx="9997197" cy="13023247"/>
          </a:xfrm>
        </p:grpSpPr>
        <p:sp>
          <p:nvSpPr>
            <p:cNvPr id="142" name="Oval 136"/>
            <p:cNvSpPr/>
            <p:nvPr/>
          </p:nvSpPr>
          <p:spPr bwMode="auto">
            <a:xfrm flipH="1">
              <a:off x="-463769" y="-6511624"/>
              <a:ext cx="9982200" cy="13023247"/>
            </a:xfrm>
            <a:custGeom>
              <a:avLst/>
              <a:gdLst/>
              <a:ahLst/>
              <a:cxnLst/>
              <a:rect l="l" t="t" r="r" b="b"/>
              <a:pathLst>
                <a:path w="9982200" h="13023247">
                  <a:moveTo>
                    <a:pt x="7623520" y="0"/>
                  </a:moveTo>
                  <a:lnTo>
                    <a:pt x="6758622" y="0"/>
                  </a:lnTo>
                  <a:cubicBezTo>
                    <a:pt x="6168266" y="805911"/>
                    <a:pt x="5685664" y="1695560"/>
                    <a:pt x="5334000" y="2648570"/>
                  </a:cubicBezTo>
                  <a:lnTo>
                    <a:pt x="5334000" y="495967"/>
                  </a:lnTo>
                  <a:lnTo>
                    <a:pt x="4648200" y="495967"/>
                  </a:lnTo>
                  <a:lnTo>
                    <a:pt x="4648200" y="2648570"/>
                  </a:lnTo>
                  <a:cubicBezTo>
                    <a:pt x="4296536" y="1695560"/>
                    <a:pt x="3813935" y="805911"/>
                    <a:pt x="3223578" y="0"/>
                  </a:cubicBezTo>
                  <a:lnTo>
                    <a:pt x="2358680" y="0"/>
                  </a:lnTo>
                  <a:cubicBezTo>
                    <a:pt x="3239278" y="1086287"/>
                    <a:pt x="3901694" y="2356333"/>
                    <a:pt x="4280844" y="3743451"/>
                  </a:cubicBezTo>
                  <a:cubicBezTo>
                    <a:pt x="3311856" y="2414210"/>
                    <a:pt x="1759368" y="1537985"/>
                    <a:pt x="0" y="1492536"/>
                  </a:cubicBezTo>
                  <a:lnTo>
                    <a:pt x="0" y="2177435"/>
                  </a:lnTo>
                  <a:cubicBezTo>
                    <a:pt x="2374265" y="2250207"/>
                    <a:pt x="4351019" y="4048156"/>
                    <a:pt x="4648200" y="6360313"/>
                  </a:cubicBezTo>
                  <a:lnTo>
                    <a:pt x="4648200" y="6974303"/>
                  </a:lnTo>
                  <a:lnTo>
                    <a:pt x="4648200" y="13023247"/>
                  </a:lnTo>
                  <a:lnTo>
                    <a:pt x="5334000" y="13023247"/>
                  </a:lnTo>
                  <a:lnTo>
                    <a:pt x="5334000" y="6974303"/>
                  </a:lnTo>
                  <a:lnTo>
                    <a:pt x="5334000" y="6360313"/>
                  </a:lnTo>
                  <a:cubicBezTo>
                    <a:pt x="5631182" y="4048156"/>
                    <a:pt x="7607935" y="2250207"/>
                    <a:pt x="9982200" y="2177435"/>
                  </a:cubicBezTo>
                  <a:lnTo>
                    <a:pt x="9982200" y="1492536"/>
                  </a:lnTo>
                  <a:cubicBezTo>
                    <a:pt x="8222832" y="1537985"/>
                    <a:pt x="6670344" y="2414210"/>
                    <a:pt x="5701356" y="3743451"/>
                  </a:cubicBezTo>
                  <a:cubicBezTo>
                    <a:pt x="6080506" y="2356333"/>
                    <a:pt x="6742922" y="1086287"/>
                    <a:pt x="7623520" y="0"/>
                  </a:cubicBezTo>
                  <a:close/>
                </a:path>
              </a:pathLst>
            </a:custGeom>
            <a:solidFill>
              <a:srgbClr val="BA141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cxnSp>
          <p:nvCxnSpPr>
            <p:cNvPr id="144" name="Straight Connector 143"/>
            <p:cNvCxnSpPr/>
            <p:nvPr/>
          </p:nvCxnSpPr>
          <p:spPr>
            <a:xfrm>
              <a:off x="4527331" y="-6378666"/>
              <a:ext cx="0" cy="12757331"/>
            </a:xfrm>
            <a:prstGeom prst="line">
              <a:avLst/>
            </a:prstGeom>
            <a:ln w="38100">
              <a:solidFill>
                <a:schemeClr val="tx2"/>
              </a:solidFill>
              <a:prstDash val="dash"/>
              <a:headEnd type="none"/>
              <a:tailEnd type="none"/>
            </a:ln>
          </p:spPr>
          <p:style>
            <a:lnRef idx="1">
              <a:schemeClr val="accent1"/>
            </a:lnRef>
            <a:fillRef idx="0">
              <a:schemeClr val="accent1"/>
            </a:fillRef>
            <a:effectRef idx="0">
              <a:schemeClr val="accent1"/>
            </a:effectRef>
            <a:fontRef idx="minor">
              <a:schemeClr val="tx1"/>
            </a:fontRef>
          </p:style>
        </p:cxnSp>
        <p:sp>
          <p:nvSpPr>
            <p:cNvPr id="151" name="Freeform 150"/>
            <p:cNvSpPr/>
            <p:nvPr/>
          </p:nvSpPr>
          <p:spPr bwMode="auto">
            <a:xfrm>
              <a:off x="4872250" y="-4685593"/>
              <a:ext cx="4633415" cy="3254990"/>
            </a:xfrm>
            <a:custGeom>
              <a:avLst/>
              <a:gdLst>
                <a:gd name="connsiteX0" fmla="*/ 0 w 4814209"/>
                <a:gd name="connsiteY0" fmla="*/ 3276473 h 3276473"/>
                <a:gd name="connsiteX1" fmla="*/ 900752 w 4814209"/>
                <a:gd name="connsiteY1" fmla="*/ 1761572 h 3276473"/>
                <a:gd name="connsiteX2" fmla="*/ 2825087 w 4814209"/>
                <a:gd name="connsiteY2" fmla="*/ 410444 h 3276473"/>
                <a:gd name="connsiteX3" fmla="*/ 4681182 w 4814209"/>
                <a:gd name="connsiteY3" fmla="*/ 28306 h 3276473"/>
                <a:gd name="connsiteX4" fmla="*/ 4667535 w 4814209"/>
                <a:gd name="connsiteY4" fmla="*/ 28306 h 3276473"/>
                <a:gd name="connsiteX5" fmla="*/ 4722126 w 4814209"/>
                <a:gd name="connsiteY5" fmla="*/ 28306 h 3276473"/>
                <a:gd name="connsiteX0" fmla="*/ 0 w 4840479"/>
                <a:gd name="connsiteY0" fmla="*/ 3287594 h 3287594"/>
                <a:gd name="connsiteX1" fmla="*/ 900752 w 4840479"/>
                <a:gd name="connsiteY1" fmla="*/ 1772693 h 3287594"/>
                <a:gd name="connsiteX2" fmla="*/ 2470245 w 4840479"/>
                <a:gd name="connsiteY2" fmla="*/ 571691 h 3287594"/>
                <a:gd name="connsiteX3" fmla="*/ 4681182 w 4840479"/>
                <a:gd name="connsiteY3" fmla="*/ 39427 h 3287594"/>
                <a:gd name="connsiteX4" fmla="*/ 4667535 w 4840479"/>
                <a:gd name="connsiteY4" fmla="*/ 39427 h 3287594"/>
                <a:gd name="connsiteX5" fmla="*/ 4722126 w 4840479"/>
                <a:gd name="connsiteY5" fmla="*/ 39427 h 3287594"/>
                <a:gd name="connsiteX0" fmla="*/ 0 w 4840479"/>
                <a:gd name="connsiteY0" fmla="*/ 3287594 h 3287594"/>
                <a:gd name="connsiteX1" fmla="*/ 968991 w 4840479"/>
                <a:gd name="connsiteY1" fmla="*/ 1731750 h 3287594"/>
                <a:gd name="connsiteX2" fmla="*/ 2470245 w 4840479"/>
                <a:gd name="connsiteY2" fmla="*/ 571691 h 3287594"/>
                <a:gd name="connsiteX3" fmla="*/ 4681182 w 4840479"/>
                <a:gd name="connsiteY3" fmla="*/ 39427 h 3287594"/>
                <a:gd name="connsiteX4" fmla="*/ 4667535 w 4840479"/>
                <a:gd name="connsiteY4" fmla="*/ 39427 h 3287594"/>
                <a:gd name="connsiteX5" fmla="*/ 4722126 w 4840479"/>
                <a:gd name="connsiteY5" fmla="*/ 39427 h 3287594"/>
                <a:gd name="connsiteX0" fmla="*/ 0 w 4895985"/>
                <a:gd name="connsiteY0" fmla="*/ 3493826 h 3493826"/>
                <a:gd name="connsiteX1" fmla="*/ 968991 w 4895985"/>
                <a:gd name="connsiteY1" fmla="*/ 1937982 h 3493826"/>
                <a:gd name="connsiteX2" fmla="*/ 2470245 w 4895985"/>
                <a:gd name="connsiteY2" fmla="*/ 777923 h 3493826"/>
                <a:gd name="connsiteX3" fmla="*/ 4681182 w 4895985"/>
                <a:gd name="connsiteY3" fmla="*/ 245659 h 3493826"/>
                <a:gd name="connsiteX4" fmla="*/ 4810836 w 4895985"/>
                <a:gd name="connsiteY4" fmla="*/ 0 h 3493826"/>
                <a:gd name="connsiteX5" fmla="*/ 4722126 w 4895985"/>
                <a:gd name="connsiteY5" fmla="*/ 245659 h 3493826"/>
                <a:gd name="connsiteX0" fmla="*/ 0 w 4867625"/>
                <a:gd name="connsiteY0" fmla="*/ 3523597 h 3523597"/>
                <a:gd name="connsiteX1" fmla="*/ 968991 w 4867625"/>
                <a:gd name="connsiteY1" fmla="*/ 1967753 h 3523597"/>
                <a:gd name="connsiteX2" fmla="*/ 2470245 w 4867625"/>
                <a:gd name="connsiteY2" fmla="*/ 807694 h 3523597"/>
                <a:gd name="connsiteX3" fmla="*/ 4640239 w 4867625"/>
                <a:gd name="connsiteY3" fmla="*/ 91185 h 3523597"/>
                <a:gd name="connsiteX4" fmla="*/ 4810836 w 4867625"/>
                <a:gd name="connsiteY4" fmla="*/ 29771 h 3523597"/>
                <a:gd name="connsiteX5" fmla="*/ 4722126 w 4867625"/>
                <a:gd name="connsiteY5" fmla="*/ 275430 h 3523597"/>
                <a:gd name="connsiteX0" fmla="*/ 0 w 4952106"/>
                <a:gd name="connsiteY0" fmla="*/ 3518647 h 3518647"/>
                <a:gd name="connsiteX1" fmla="*/ 968991 w 4952106"/>
                <a:gd name="connsiteY1" fmla="*/ 1962803 h 3518647"/>
                <a:gd name="connsiteX2" fmla="*/ 2470245 w 4952106"/>
                <a:gd name="connsiteY2" fmla="*/ 802744 h 3518647"/>
                <a:gd name="connsiteX3" fmla="*/ 4640239 w 4952106"/>
                <a:gd name="connsiteY3" fmla="*/ 86235 h 3518647"/>
                <a:gd name="connsiteX4" fmla="*/ 4810836 w 4952106"/>
                <a:gd name="connsiteY4" fmla="*/ 24821 h 3518647"/>
                <a:gd name="connsiteX5" fmla="*/ 4947314 w 4952106"/>
                <a:gd name="connsiteY5" fmla="*/ 195418 h 3518647"/>
                <a:gd name="connsiteX0" fmla="*/ 0 w 4951960"/>
                <a:gd name="connsiteY0" fmla="*/ 3493987 h 3493987"/>
                <a:gd name="connsiteX1" fmla="*/ 968991 w 4951960"/>
                <a:gd name="connsiteY1" fmla="*/ 1938143 h 3493987"/>
                <a:gd name="connsiteX2" fmla="*/ 2470245 w 4951960"/>
                <a:gd name="connsiteY2" fmla="*/ 778084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70245 w 4951960"/>
                <a:gd name="connsiteY2" fmla="*/ 778084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97541 w 4951960"/>
                <a:gd name="connsiteY2" fmla="*/ 791732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97541 w 4951960"/>
                <a:gd name="connsiteY2" fmla="*/ 791732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45101"/>
                <a:gd name="connsiteY0" fmla="*/ 3493826 h 3493826"/>
                <a:gd name="connsiteX1" fmla="*/ 968991 w 4945101"/>
                <a:gd name="connsiteY1" fmla="*/ 1937982 h 3493826"/>
                <a:gd name="connsiteX2" fmla="*/ 2497541 w 4945101"/>
                <a:gd name="connsiteY2" fmla="*/ 791571 h 3493826"/>
                <a:gd name="connsiteX3" fmla="*/ 4667534 w 4945101"/>
                <a:gd name="connsiteY3" fmla="*/ 197892 h 3493826"/>
                <a:gd name="connsiteX4" fmla="*/ 4810836 w 4945101"/>
                <a:gd name="connsiteY4" fmla="*/ 0 h 3493826"/>
                <a:gd name="connsiteX0" fmla="*/ 0 w 4667534"/>
                <a:gd name="connsiteY0" fmla="*/ 3295984 h 3295984"/>
                <a:gd name="connsiteX1" fmla="*/ 968991 w 4667534"/>
                <a:gd name="connsiteY1" fmla="*/ 1740140 h 3295984"/>
                <a:gd name="connsiteX2" fmla="*/ 2497541 w 4667534"/>
                <a:gd name="connsiteY2" fmla="*/ 593729 h 3295984"/>
                <a:gd name="connsiteX3" fmla="*/ 4667534 w 4667534"/>
                <a:gd name="connsiteY3" fmla="*/ 50 h 3295984"/>
                <a:gd name="connsiteX0" fmla="*/ 0 w 4660711"/>
                <a:gd name="connsiteY0" fmla="*/ 3248225 h 3248225"/>
                <a:gd name="connsiteX1" fmla="*/ 968991 w 4660711"/>
                <a:gd name="connsiteY1" fmla="*/ 1692381 h 3248225"/>
                <a:gd name="connsiteX2" fmla="*/ 2497541 w 4660711"/>
                <a:gd name="connsiteY2" fmla="*/ 545970 h 3248225"/>
                <a:gd name="connsiteX3" fmla="*/ 4660711 w 4660711"/>
                <a:gd name="connsiteY3" fmla="*/ 58 h 3248225"/>
                <a:gd name="connsiteX0" fmla="*/ 0 w 4660711"/>
                <a:gd name="connsiteY0" fmla="*/ 3248230 h 3248230"/>
                <a:gd name="connsiteX1" fmla="*/ 968991 w 4660711"/>
                <a:gd name="connsiteY1" fmla="*/ 1692386 h 3248230"/>
                <a:gd name="connsiteX2" fmla="*/ 2497541 w 4660711"/>
                <a:gd name="connsiteY2" fmla="*/ 545975 h 3248230"/>
                <a:gd name="connsiteX3" fmla="*/ 4660711 w 4660711"/>
                <a:gd name="connsiteY3" fmla="*/ 63 h 3248230"/>
                <a:gd name="connsiteX0" fmla="*/ 0 w 4660711"/>
                <a:gd name="connsiteY0" fmla="*/ 3248222 h 3248222"/>
                <a:gd name="connsiteX1" fmla="*/ 1030405 w 4660711"/>
                <a:gd name="connsiteY1" fmla="*/ 1630964 h 3248222"/>
                <a:gd name="connsiteX2" fmla="*/ 2497541 w 4660711"/>
                <a:gd name="connsiteY2" fmla="*/ 545967 h 3248222"/>
                <a:gd name="connsiteX3" fmla="*/ 4660711 w 4660711"/>
                <a:gd name="connsiteY3" fmla="*/ 55 h 3248222"/>
                <a:gd name="connsiteX0" fmla="*/ 0 w 4660711"/>
                <a:gd name="connsiteY0" fmla="*/ 3248222 h 3248222"/>
                <a:gd name="connsiteX1" fmla="*/ 1050877 w 4660711"/>
                <a:gd name="connsiteY1" fmla="*/ 1637788 h 3248222"/>
                <a:gd name="connsiteX2" fmla="*/ 2497541 w 4660711"/>
                <a:gd name="connsiteY2" fmla="*/ 545967 h 3248222"/>
                <a:gd name="connsiteX3" fmla="*/ 4660711 w 4660711"/>
                <a:gd name="connsiteY3" fmla="*/ 55 h 3248222"/>
                <a:gd name="connsiteX0" fmla="*/ 0 w 4660711"/>
                <a:gd name="connsiteY0" fmla="*/ 3248222 h 3248222"/>
                <a:gd name="connsiteX1" fmla="*/ 1050877 w 4660711"/>
                <a:gd name="connsiteY1" fmla="*/ 1637788 h 3248222"/>
                <a:gd name="connsiteX2" fmla="*/ 2497541 w 4660711"/>
                <a:gd name="connsiteY2" fmla="*/ 545967 h 3248222"/>
                <a:gd name="connsiteX3" fmla="*/ 4660711 w 4660711"/>
                <a:gd name="connsiteY3" fmla="*/ 55 h 3248222"/>
                <a:gd name="connsiteX0" fmla="*/ 0 w 4660711"/>
                <a:gd name="connsiteY0" fmla="*/ 3248222 h 3248222"/>
                <a:gd name="connsiteX1" fmla="*/ 2497541 w 4660711"/>
                <a:gd name="connsiteY1" fmla="*/ 545967 h 3248222"/>
                <a:gd name="connsiteX2" fmla="*/ 4660711 w 4660711"/>
                <a:gd name="connsiteY2" fmla="*/ 55 h 3248222"/>
                <a:gd name="connsiteX0" fmla="*/ 0 w 4660711"/>
                <a:gd name="connsiteY0" fmla="*/ 3248167 h 3248167"/>
                <a:gd name="connsiteX1" fmla="*/ 4660711 w 4660711"/>
                <a:gd name="connsiteY1" fmla="*/ 0 h 3248167"/>
                <a:gd name="connsiteX0" fmla="*/ 0 w 4660711"/>
                <a:gd name="connsiteY0" fmla="*/ 3248167 h 3248167"/>
                <a:gd name="connsiteX1" fmla="*/ 4660711 w 4660711"/>
                <a:gd name="connsiteY1" fmla="*/ 0 h 3248167"/>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5897 h 3255897"/>
                <a:gd name="connsiteX1" fmla="*/ 4633415 w 4633415"/>
                <a:gd name="connsiteY1" fmla="*/ 907 h 3255897"/>
                <a:gd name="connsiteX0" fmla="*/ 0 w 4633415"/>
                <a:gd name="connsiteY0" fmla="*/ 3255980 h 3255980"/>
                <a:gd name="connsiteX1" fmla="*/ 4633415 w 4633415"/>
                <a:gd name="connsiteY1" fmla="*/ 990 h 3255980"/>
                <a:gd name="connsiteX0" fmla="*/ 0 w 4633415"/>
                <a:gd name="connsiteY0" fmla="*/ 3254990 h 3254990"/>
                <a:gd name="connsiteX1" fmla="*/ 4633415 w 4633415"/>
                <a:gd name="connsiteY1" fmla="*/ 0 h 3254990"/>
              </a:gdLst>
              <a:ahLst/>
              <a:cxnLst>
                <a:cxn ang="0">
                  <a:pos x="connsiteX0" y="connsiteY0"/>
                </a:cxn>
                <a:cxn ang="0">
                  <a:pos x="connsiteX1" y="connsiteY1"/>
                </a:cxn>
              </a:cxnLst>
              <a:rect l="l" t="t" r="r" b="b"/>
              <a:pathLst>
                <a:path w="4633415" h="3254990">
                  <a:moveTo>
                    <a:pt x="0" y="3254990"/>
                  </a:moveTo>
                  <a:cubicBezTo>
                    <a:pt x="680113" y="1332931"/>
                    <a:pt x="2922897" y="4549"/>
                    <a:pt x="4633415" y="0"/>
                  </a:cubicBezTo>
                </a:path>
              </a:pathLst>
            </a:custGeom>
            <a:noFill/>
            <a:ln w="38100">
              <a:solidFill>
                <a:schemeClr val="tx2"/>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sp>
          <p:nvSpPr>
            <p:cNvPr id="152" name="Freeform 151"/>
            <p:cNvSpPr/>
            <p:nvPr/>
          </p:nvSpPr>
          <p:spPr bwMode="auto">
            <a:xfrm>
              <a:off x="4797822" y="-6510976"/>
              <a:ext cx="1902027" cy="3960350"/>
            </a:xfrm>
            <a:custGeom>
              <a:avLst/>
              <a:gdLst>
                <a:gd name="connsiteX0" fmla="*/ 0 w 4814209"/>
                <a:gd name="connsiteY0" fmla="*/ 3276473 h 3276473"/>
                <a:gd name="connsiteX1" fmla="*/ 900752 w 4814209"/>
                <a:gd name="connsiteY1" fmla="*/ 1761572 h 3276473"/>
                <a:gd name="connsiteX2" fmla="*/ 2825087 w 4814209"/>
                <a:gd name="connsiteY2" fmla="*/ 410444 h 3276473"/>
                <a:gd name="connsiteX3" fmla="*/ 4681182 w 4814209"/>
                <a:gd name="connsiteY3" fmla="*/ 28306 h 3276473"/>
                <a:gd name="connsiteX4" fmla="*/ 4667535 w 4814209"/>
                <a:gd name="connsiteY4" fmla="*/ 28306 h 3276473"/>
                <a:gd name="connsiteX5" fmla="*/ 4722126 w 4814209"/>
                <a:gd name="connsiteY5" fmla="*/ 28306 h 3276473"/>
                <a:gd name="connsiteX0" fmla="*/ 0 w 4840479"/>
                <a:gd name="connsiteY0" fmla="*/ 3287594 h 3287594"/>
                <a:gd name="connsiteX1" fmla="*/ 900752 w 4840479"/>
                <a:gd name="connsiteY1" fmla="*/ 1772693 h 3287594"/>
                <a:gd name="connsiteX2" fmla="*/ 2470245 w 4840479"/>
                <a:gd name="connsiteY2" fmla="*/ 571691 h 3287594"/>
                <a:gd name="connsiteX3" fmla="*/ 4681182 w 4840479"/>
                <a:gd name="connsiteY3" fmla="*/ 39427 h 3287594"/>
                <a:gd name="connsiteX4" fmla="*/ 4667535 w 4840479"/>
                <a:gd name="connsiteY4" fmla="*/ 39427 h 3287594"/>
                <a:gd name="connsiteX5" fmla="*/ 4722126 w 4840479"/>
                <a:gd name="connsiteY5" fmla="*/ 39427 h 3287594"/>
                <a:gd name="connsiteX0" fmla="*/ 0 w 4840479"/>
                <a:gd name="connsiteY0" fmla="*/ 3287594 h 3287594"/>
                <a:gd name="connsiteX1" fmla="*/ 968991 w 4840479"/>
                <a:gd name="connsiteY1" fmla="*/ 1731750 h 3287594"/>
                <a:gd name="connsiteX2" fmla="*/ 2470245 w 4840479"/>
                <a:gd name="connsiteY2" fmla="*/ 571691 h 3287594"/>
                <a:gd name="connsiteX3" fmla="*/ 4681182 w 4840479"/>
                <a:gd name="connsiteY3" fmla="*/ 39427 h 3287594"/>
                <a:gd name="connsiteX4" fmla="*/ 4667535 w 4840479"/>
                <a:gd name="connsiteY4" fmla="*/ 39427 h 3287594"/>
                <a:gd name="connsiteX5" fmla="*/ 4722126 w 4840479"/>
                <a:gd name="connsiteY5" fmla="*/ 39427 h 3287594"/>
                <a:gd name="connsiteX0" fmla="*/ 0 w 4895985"/>
                <a:gd name="connsiteY0" fmla="*/ 3493826 h 3493826"/>
                <a:gd name="connsiteX1" fmla="*/ 968991 w 4895985"/>
                <a:gd name="connsiteY1" fmla="*/ 1937982 h 3493826"/>
                <a:gd name="connsiteX2" fmla="*/ 2470245 w 4895985"/>
                <a:gd name="connsiteY2" fmla="*/ 777923 h 3493826"/>
                <a:gd name="connsiteX3" fmla="*/ 4681182 w 4895985"/>
                <a:gd name="connsiteY3" fmla="*/ 245659 h 3493826"/>
                <a:gd name="connsiteX4" fmla="*/ 4810836 w 4895985"/>
                <a:gd name="connsiteY4" fmla="*/ 0 h 3493826"/>
                <a:gd name="connsiteX5" fmla="*/ 4722126 w 4895985"/>
                <a:gd name="connsiteY5" fmla="*/ 245659 h 3493826"/>
                <a:gd name="connsiteX0" fmla="*/ 0 w 4867625"/>
                <a:gd name="connsiteY0" fmla="*/ 3523597 h 3523597"/>
                <a:gd name="connsiteX1" fmla="*/ 968991 w 4867625"/>
                <a:gd name="connsiteY1" fmla="*/ 1967753 h 3523597"/>
                <a:gd name="connsiteX2" fmla="*/ 2470245 w 4867625"/>
                <a:gd name="connsiteY2" fmla="*/ 807694 h 3523597"/>
                <a:gd name="connsiteX3" fmla="*/ 4640239 w 4867625"/>
                <a:gd name="connsiteY3" fmla="*/ 91185 h 3523597"/>
                <a:gd name="connsiteX4" fmla="*/ 4810836 w 4867625"/>
                <a:gd name="connsiteY4" fmla="*/ 29771 h 3523597"/>
                <a:gd name="connsiteX5" fmla="*/ 4722126 w 4867625"/>
                <a:gd name="connsiteY5" fmla="*/ 275430 h 3523597"/>
                <a:gd name="connsiteX0" fmla="*/ 0 w 4952106"/>
                <a:gd name="connsiteY0" fmla="*/ 3518647 h 3518647"/>
                <a:gd name="connsiteX1" fmla="*/ 968991 w 4952106"/>
                <a:gd name="connsiteY1" fmla="*/ 1962803 h 3518647"/>
                <a:gd name="connsiteX2" fmla="*/ 2470245 w 4952106"/>
                <a:gd name="connsiteY2" fmla="*/ 802744 h 3518647"/>
                <a:gd name="connsiteX3" fmla="*/ 4640239 w 4952106"/>
                <a:gd name="connsiteY3" fmla="*/ 86235 h 3518647"/>
                <a:gd name="connsiteX4" fmla="*/ 4810836 w 4952106"/>
                <a:gd name="connsiteY4" fmla="*/ 24821 h 3518647"/>
                <a:gd name="connsiteX5" fmla="*/ 4947314 w 4952106"/>
                <a:gd name="connsiteY5" fmla="*/ 195418 h 3518647"/>
                <a:gd name="connsiteX0" fmla="*/ 0 w 4951960"/>
                <a:gd name="connsiteY0" fmla="*/ 3493987 h 3493987"/>
                <a:gd name="connsiteX1" fmla="*/ 968991 w 4951960"/>
                <a:gd name="connsiteY1" fmla="*/ 1938143 h 3493987"/>
                <a:gd name="connsiteX2" fmla="*/ 2470245 w 4951960"/>
                <a:gd name="connsiteY2" fmla="*/ 778084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70245 w 4951960"/>
                <a:gd name="connsiteY2" fmla="*/ 778084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97541 w 4951960"/>
                <a:gd name="connsiteY2" fmla="*/ 791732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97541 w 4951960"/>
                <a:gd name="connsiteY2" fmla="*/ 791732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45101"/>
                <a:gd name="connsiteY0" fmla="*/ 3493826 h 3493826"/>
                <a:gd name="connsiteX1" fmla="*/ 968991 w 4945101"/>
                <a:gd name="connsiteY1" fmla="*/ 1937982 h 3493826"/>
                <a:gd name="connsiteX2" fmla="*/ 2497541 w 4945101"/>
                <a:gd name="connsiteY2" fmla="*/ 791571 h 3493826"/>
                <a:gd name="connsiteX3" fmla="*/ 4667534 w 4945101"/>
                <a:gd name="connsiteY3" fmla="*/ 197892 h 3493826"/>
                <a:gd name="connsiteX4" fmla="*/ 4810836 w 4945101"/>
                <a:gd name="connsiteY4" fmla="*/ 0 h 3493826"/>
                <a:gd name="connsiteX0" fmla="*/ 0 w 4667534"/>
                <a:gd name="connsiteY0" fmla="*/ 3295984 h 3295984"/>
                <a:gd name="connsiteX1" fmla="*/ 968991 w 4667534"/>
                <a:gd name="connsiteY1" fmla="*/ 1740140 h 3295984"/>
                <a:gd name="connsiteX2" fmla="*/ 2497541 w 4667534"/>
                <a:gd name="connsiteY2" fmla="*/ 593729 h 3295984"/>
                <a:gd name="connsiteX3" fmla="*/ 4667534 w 4667534"/>
                <a:gd name="connsiteY3" fmla="*/ 50 h 3295984"/>
                <a:gd name="connsiteX0" fmla="*/ 0 w 4660711"/>
                <a:gd name="connsiteY0" fmla="*/ 3248225 h 3248225"/>
                <a:gd name="connsiteX1" fmla="*/ 968991 w 4660711"/>
                <a:gd name="connsiteY1" fmla="*/ 1692381 h 3248225"/>
                <a:gd name="connsiteX2" fmla="*/ 2497541 w 4660711"/>
                <a:gd name="connsiteY2" fmla="*/ 545970 h 3248225"/>
                <a:gd name="connsiteX3" fmla="*/ 4660711 w 4660711"/>
                <a:gd name="connsiteY3" fmla="*/ 58 h 3248225"/>
                <a:gd name="connsiteX0" fmla="*/ 0 w 4660711"/>
                <a:gd name="connsiteY0" fmla="*/ 3248230 h 3248230"/>
                <a:gd name="connsiteX1" fmla="*/ 968991 w 4660711"/>
                <a:gd name="connsiteY1" fmla="*/ 1692386 h 3248230"/>
                <a:gd name="connsiteX2" fmla="*/ 2497541 w 4660711"/>
                <a:gd name="connsiteY2" fmla="*/ 545975 h 3248230"/>
                <a:gd name="connsiteX3" fmla="*/ 4660711 w 4660711"/>
                <a:gd name="connsiteY3" fmla="*/ 63 h 3248230"/>
                <a:gd name="connsiteX0" fmla="*/ 0 w 4660711"/>
                <a:gd name="connsiteY0" fmla="*/ 3248222 h 3248222"/>
                <a:gd name="connsiteX1" fmla="*/ 1030405 w 4660711"/>
                <a:gd name="connsiteY1" fmla="*/ 1630964 h 3248222"/>
                <a:gd name="connsiteX2" fmla="*/ 2497541 w 4660711"/>
                <a:gd name="connsiteY2" fmla="*/ 545967 h 3248222"/>
                <a:gd name="connsiteX3" fmla="*/ 4660711 w 4660711"/>
                <a:gd name="connsiteY3" fmla="*/ 55 h 3248222"/>
                <a:gd name="connsiteX0" fmla="*/ 0 w 4660711"/>
                <a:gd name="connsiteY0" fmla="*/ 3248222 h 3248222"/>
                <a:gd name="connsiteX1" fmla="*/ 1050877 w 4660711"/>
                <a:gd name="connsiteY1" fmla="*/ 1637788 h 3248222"/>
                <a:gd name="connsiteX2" fmla="*/ 2497541 w 4660711"/>
                <a:gd name="connsiteY2" fmla="*/ 545967 h 3248222"/>
                <a:gd name="connsiteX3" fmla="*/ 4660711 w 4660711"/>
                <a:gd name="connsiteY3" fmla="*/ 55 h 3248222"/>
                <a:gd name="connsiteX0" fmla="*/ 0 w 4660711"/>
                <a:gd name="connsiteY0" fmla="*/ 3248222 h 3248222"/>
                <a:gd name="connsiteX1" fmla="*/ 1050877 w 4660711"/>
                <a:gd name="connsiteY1" fmla="*/ 1637788 h 3248222"/>
                <a:gd name="connsiteX2" fmla="*/ 2497541 w 4660711"/>
                <a:gd name="connsiteY2" fmla="*/ 545967 h 3248222"/>
                <a:gd name="connsiteX3" fmla="*/ 4660711 w 4660711"/>
                <a:gd name="connsiteY3" fmla="*/ 55 h 3248222"/>
                <a:gd name="connsiteX0" fmla="*/ 0 w 4660711"/>
                <a:gd name="connsiteY0" fmla="*/ 3248222 h 3248222"/>
                <a:gd name="connsiteX1" fmla="*/ 2497541 w 4660711"/>
                <a:gd name="connsiteY1" fmla="*/ 545967 h 3248222"/>
                <a:gd name="connsiteX2" fmla="*/ 4660711 w 4660711"/>
                <a:gd name="connsiteY2" fmla="*/ 55 h 3248222"/>
                <a:gd name="connsiteX0" fmla="*/ 0 w 4660711"/>
                <a:gd name="connsiteY0" fmla="*/ 3248167 h 3248167"/>
                <a:gd name="connsiteX1" fmla="*/ 4660711 w 4660711"/>
                <a:gd name="connsiteY1" fmla="*/ 0 h 3248167"/>
                <a:gd name="connsiteX0" fmla="*/ 0 w 4660711"/>
                <a:gd name="connsiteY0" fmla="*/ 3248167 h 3248167"/>
                <a:gd name="connsiteX1" fmla="*/ 4660711 w 4660711"/>
                <a:gd name="connsiteY1" fmla="*/ 0 h 3248167"/>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5897 h 3255897"/>
                <a:gd name="connsiteX1" fmla="*/ 4633415 w 4633415"/>
                <a:gd name="connsiteY1" fmla="*/ 907 h 3255897"/>
                <a:gd name="connsiteX0" fmla="*/ 0 w 4633415"/>
                <a:gd name="connsiteY0" fmla="*/ 3255980 h 3255980"/>
                <a:gd name="connsiteX1" fmla="*/ 4633415 w 4633415"/>
                <a:gd name="connsiteY1" fmla="*/ 990 h 3255980"/>
                <a:gd name="connsiteX0" fmla="*/ 0 w 4633415"/>
                <a:gd name="connsiteY0" fmla="*/ 3254990 h 3254990"/>
                <a:gd name="connsiteX1" fmla="*/ 4633415 w 4633415"/>
                <a:gd name="connsiteY1" fmla="*/ 0 h 3254990"/>
                <a:gd name="connsiteX0" fmla="*/ 0 w 3262768"/>
                <a:gd name="connsiteY0" fmla="*/ 3513783 h 3513783"/>
                <a:gd name="connsiteX1" fmla="*/ 3262768 w 3262768"/>
                <a:gd name="connsiteY1" fmla="*/ 0 h 3513783"/>
                <a:gd name="connsiteX0" fmla="*/ 0 w 3262768"/>
                <a:gd name="connsiteY0" fmla="*/ 3513783 h 3513783"/>
                <a:gd name="connsiteX1" fmla="*/ 3262768 w 3262768"/>
                <a:gd name="connsiteY1" fmla="*/ 0 h 3513783"/>
                <a:gd name="connsiteX0" fmla="*/ 0 w 3262768"/>
                <a:gd name="connsiteY0" fmla="*/ 3513783 h 3513783"/>
                <a:gd name="connsiteX1" fmla="*/ 3262768 w 3262768"/>
                <a:gd name="connsiteY1" fmla="*/ 0 h 3513783"/>
                <a:gd name="connsiteX0" fmla="*/ 0 w 3262768"/>
                <a:gd name="connsiteY0" fmla="*/ 3513783 h 3513783"/>
                <a:gd name="connsiteX1" fmla="*/ 3262768 w 3262768"/>
                <a:gd name="connsiteY1" fmla="*/ 0 h 3513783"/>
                <a:gd name="connsiteX0" fmla="*/ 0 w 3395642"/>
                <a:gd name="connsiteY0" fmla="*/ 3960350 h 3960350"/>
                <a:gd name="connsiteX1" fmla="*/ 3395642 w 3395642"/>
                <a:gd name="connsiteY1" fmla="*/ 0 h 3960350"/>
                <a:gd name="connsiteX0" fmla="*/ 0 w 3395642"/>
                <a:gd name="connsiteY0" fmla="*/ 3960350 h 3960350"/>
                <a:gd name="connsiteX1" fmla="*/ 3395642 w 3395642"/>
                <a:gd name="connsiteY1" fmla="*/ 0 h 3960350"/>
              </a:gdLst>
              <a:ahLst/>
              <a:cxnLst>
                <a:cxn ang="0">
                  <a:pos x="connsiteX0" y="connsiteY0"/>
                </a:cxn>
                <a:cxn ang="0">
                  <a:pos x="connsiteX1" y="connsiteY1"/>
                </a:cxn>
              </a:cxnLst>
              <a:rect l="l" t="t" r="r" b="b"/>
              <a:pathLst>
                <a:path w="3395642" h="3960350">
                  <a:moveTo>
                    <a:pt x="0" y="3960350"/>
                  </a:moveTo>
                  <a:cubicBezTo>
                    <a:pt x="852383" y="2129972"/>
                    <a:pt x="2347348" y="832685"/>
                    <a:pt x="3395642" y="0"/>
                  </a:cubicBezTo>
                </a:path>
              </a:pathLst>
            </a:custGeom>
            <a:noFill/>
            <a:ln w="38100">
              <a:solidFill>
                <a:schemeClr val="tx2"/>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sp>
          <p:nvSpPr>
            <p:cNvPr id="155" name="Freeform 154"/>
            <p:cNvSpPr/>
            <p:nvPr/>
          </p:nvSpPr>
          <p:spPr bwMode="auto">
            <a:xfrm flipH="1">
              <a:off x="-478766" y="-4685593"/>
              <a:ext cx="4633415" cy="3254990"/>
            </a:xfrm>
            <a:custGeom>
              <a:avLst/>
              <a:gdLst>
                <a:gd name="connsiteX0" fmla="*/ 0 w 4814209"/>
                <a:gd name="connsiteY0" fmla="*/ 3276473 h 3276473"/>
                <a:gd name="connsiteX1" fmla="*/ 900752 w 4814209"/>
                <a:gd name="connsiteY1" fmla="*/ 1761572 h 3276473"/>
                <a:gd name="connsiteX2" fmla="*/ 2825087 w 4814209"/>
                <a:gd name="connsiteY2" fmla="*/ 410444 h 3276473"/>
                <a:gd name="connsiteX3" fmla="*/ 4681182 w 4814209"/>
                <a:gd name="connsiteY3" fmla="*/ 28306 h 3276473"/>
                <a:gd name="connsiteX4" fmla="*/ 4667535 w 4814209"/>
                <a:gd name="connsiteY4" fmla="*/ 28306 h 3276473"/>
                <a:gd name="connsiteX5" fmla="*/ 4722126 w 4814209"/>
                <a:gd name="connsiteY5" fmla="*/ 28306 h 3276473"/>
                <a:gd name="connsiteX0" fmla="*/ 0 w 4840479"/>
                <a:gd name="connsiteY0" fmla="*/ 3287594 h 3287594"/>
                <a:gd name="connsiteX1" fmla="*/ 900752 w 4840479"/>
                <a:gd name="connsiteY1" fmla="*/ 1772693 h 3287594"/>
                <a:gd name="connsiteX2" fmla="*/ 2470245 w 4840479"/>
                <a:gd name="connsiteY2" fmla="*/ 571691 h 3287594"/>
                <a:gd name="connsiteX3" fmla="*/ 4681182 w 4840479"/>
                <a:gd name="connsiteY3" fmla="*/ 39427 h 3287594"/>
                <a:gd name="connsiteX4" fmla="*/ 4667535 w 4840479"/>
                <a:gd name="connsiteY4" fmla="*/ 39427 h 3287594"/>
                <a:gd name="connsiteX5" fmla="*/ 4722126 w 4840479"/>
                <a:gd name="connsiteY5" fmla="*/ 39427 h 3287594"/>
                <a:gd name="connsiteX0" fmla="*/ 0 w 4840479"/>
                <a:gd name="connsiteY0" fmla="*/ 3287594 h 3287594"/>
                <a:gd name="connsiteX1" fmla="*/ 968991 w 4840479"/>
                <a:gd name="connsiteY1" fmla="*/ 1731750 h 3287594"/>
                <a:gd name="connsiteX2" fmla="*/ 2470245 w 4840479"/>
                <a:gd name="connsiteY2" fmla="*/ 571691 h 3287594"/>
                <a:gd name="connsiteX3" fmla="*/ 4681182 w 4840479"/>
                <a:gd name="connsiteY3" fmla="*/ 39427 h 3287594"/>
                <a:gd name="connsiteX4" fmla="*/ 4667535 w 4840479"/>
                <a:gd name="connsiteY4" fmla="*/ 39427 h 3287594"/>
                <a:gd name="connsiteX5" fmla="*/ 4722126 w 4840479"/>
                <a:gd name="connsiteY5" fmla="*/ 39427 h 3287594"/>
                <a:gd name="connsiteX0" fmla="*/ 0 w 4895985"/>
                <a:gd name="connsiteY0" fmla="*/ 3493826 h 3493826"/>
                <a:gd name="connsiteX1" fmla="*/ 968991 w 4895985"/>
                <a:gd name="connsiteY1" fmla="*/ 1937982 h 3493826"/>
                <a:gd name="connsiteX2" fmla="*/ 2470245 w 4895985"/>
                <a:gd name="connsiteY2" fmla="*/ 777923 h 3493826"/>
                <a:gd name="connsiteX3" fmla="*/ 4681182 w 4895985"/>
                <a:gd name="connsiteY3" fmla="*/ 245659 h 3493826"/>
                <a:gd name="connsiteX4" fmla="*/ 4810836 w 4895985"/>
                <a:gd name="connsiteY4" fmla="*/ 0 h 3493826"/>
                <a:gd name="connsiteX5" fmla="*/ 4722126 w 4895985"/>
                <a:gd name="connsiteY5" fmla="*/ 245659 h 3493826"/>
                <a:gd name="connsiteX0" fmla="*/ 0 w 4867625"/>
                <a:gd name="connsiteY0" fmla="*/ 3523597 h 3523597"/>
                <a:gd name="connsiteX1" fmla="*/ 968991 w 4867625"/>
                <a:gd name="connsiteY1" fmla="*/ 1967753 h 3523597"/>
                <a:gd name="connsiteX2" fmla="*/ 2470245 w 4867625"/>
                <a:gd name="connsiteY2" fmla="*/ 807694 h 3523597"/>
                <a:gd name="connsiteX3" fmla="*/ 4640239 w 4867625"/>
                <a:gd name="connsiteY3" fmla="*/ 91185 h 3523597"/>
                <a:gd name="connsiteX4" fmla="*/ 4810836 w 4867625"/>
                <a:gd name="connsiteY4" fmla="*/ 29771 h 3523597"/>
                <a:gd name="connsiteX5" fmla="*/ 4722126 w 4867625"/>
                <a:gd name="connsiteY5" fmla="*/ 275430 h 3523597"/>
                <a:gd name="connsiteX0" fmla="*/ 0 w 4952106"/>
                <a:gd name="connsiteY0" fmla="*/ 3518647 h 3518647"/>
                <a:gd name="connsiteX1" fmla="*/ 968991 w 4952106"/>
                <a:gd name="connsiteY1" fmla="*/ 1962803 h 3518647"/>
                <a:gd name="connsiteX2" fmla="*/ 2470245 w 4952106"/>
                <a:gd name="connsiteY2" fmla="*/ 802744 h 3518647"/>
                <a:gd name="connsiteX3" fmla="*/ 4640239 w 4952106"/>
                <a:gd name="connsiteY3" fmla="*/ 86235 h 3518647"/>
                <a:gd name="connsiteX4" fmla="*/ 4810836 w 4952106"/>
                <a:gd name="connsiteY4" fmla="*/ 24821 h 3518647"/>
                <a:gd name="connsiteX5" fmla="*/ 4947314 w 4952106"/>
                <a:gd name="connsiteY5" fmla="*/ 195418 h 3518647"/>
                <a:gd name="connsiteX0" fmla="*/ 0 w 4951960"/>
                <a:gd name="connsiteY0" fmla="*/ 3493987 h 3493987"/>
                <a:gd name="connsiteX1" fmla="*/ 968991 w 4951960"/>
                <a:gd name="connsiteY1" fmla="*/ 1938143 h 3493987"/>
                <a:gd name="connsiteX2" fmla="*/ 2470245 w 4951960"/>
                <a:gd name="connsiteY2" fmla="*/ 778084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70245 w 4951960"/>
                <a:gd name="connsiteY2" fmla="*/ 778084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97541 w 4951960"/>
                <a:gd name="connsiteY2" fmla="*/ 791732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97541 w 4951960"/>
                <a:gd name="connsiteY2" fmla="*/ 791732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45101"/>
                <a:gd name="connsiteY0" fmla="*/ 3493826 h 3493826"/>
                <a:gd name="connsiteX1" fmla="*/ 968991 w 4945101"/>
                <a:gd name="connsiteY1" fmla="*/ 1937982 h 3493826"/>
                <a:gd name="connsiteX2" fmla="*/ 2497541 w 4945101"/>
                <a:gd name="connsiteY2" fmla="*/ 791571 h 3493826"/>
                <a:gd name="connsiteX3" fmla="*/ 4667534 w 4945101"/>
                <a:gd name="connsiteY3" fmla="*/ 197892 h 3493826"/>
                <a:gd name="connsiteX4" fmla="*/ 4810836 w 4945101"/>
                <a:gd name="connsiteY4" fmla="*/ 0 h 3493826"/>
                <a:gd name="connsiteX0" fmla="*/ 0 w 4667534"/>
                <a:gd name="connsiteY0" fmla="*/ 3295984 h 3295984"/>
                <a:gd name="connsiteX1" fmla="*/ 968991 w 4667534"/>
                <a:gd name="connsiteY1" fmla="*/ 1740140 h 3295984"/>
                <a:gd name="connsiteX2" fmla="*/ 2497541 w 4667534"/>
                <a:gd name="connsiteY2" fmla="*/ 593729 h 3295984"/>
                <a:gd name="connsiteX3" fmla="*/ 4667534 w 4667534"/>
                <a:gd name="connsiteY3" fmla="*/ 50 h 3295984"/>
                <a:gd name="connsiteX0" fmla="*/ 0 w 4660711"/>
                <a:gd name="connsiteY0" fmla="*/ 3248225 h 3248225"/>
                <a:gd name="connsiteX1" fmla="*/ 968991 w 4660711"/>
                <a:gd name="connsiteY1" fmla="*/ 1692381 h 3248225"/>
                <a:gd name="connsiteX2" fmla="*/ 2497541 w 4660711"/>
                <a:gd name="connsiteY2" fmla="*/ 545970 h 3248225"/>
                <a:gd name="connsiteX3" fmla="*/ 4660711 w 4660711"/>
                <a:gd name="connsiteY3" fmla="*/ 58 h 3248225"/>
                <a:gd name="connsiteX0" fmla="*/ 0 w 4660711"/>
                <a:gd name="connsiteY0" fmla="*/ 3248230 h 3248230"/>
                <a:gd name="connsiteX1" fmla="*/ 968991 w 4660711"/>
                <a:gd name="connsiteY1" fmla="*/ 1692386 h 3248230"/>
                <a:gd name="connsiteX2" fmla="*/ 2497541 w 4660711"/>
                <a:gd name="connsiteY2" fmla="*/ 545975 h 3248230"/>
                <a:gd name="connsiteX3" fmla="*/ 4660711 w 4660711"/>
                <a:gd name="connsiteY3" fmla="*/ 63 h 3248230"/>
                <a:gd name="connsiteX0" fmla="*/ 0 w 4660711"/>
                <a:gd name="connsiteY0" fmla="*/ 3248222 h 3248222"/>
                <a:gd name="connsiteX1" fmla="*/ 1030405 w 4660711"/>
                <a:gd name="connsiteY1" fmla="*/ 1630964 h 3248222"/>
                <a:gd name="connsiteX2" fmla="*/ 2497541 w 4660711"/>
                <a:gd name="connsiteY2" fmla="*/ 545967 h 3248222"/>
                <a:gd name="connsiteX3" fmla="*/ 4660711 w 4660711"/>
                <a:gd name="connsiteY3" fmla="*/ 55 h 3248222"/>
                <a:gd name="connsiteX0" fmla="*/ 0 w 4660711"/>
                <a:gd name="connsiteY0" fmla="*/ 3248222 h 3248222"/>
                <a:gd name="connsiteX1" fmla="*/ 1050877 w 4660711"/>
                <a:gd name="connsiteY1" fmla="*/ 1637788 h 3248222"/>
                <a:gd name="connsiteX2" fmla="*/ 2497541 w 4660711"/>
                <a:gd name="connsiteY2" fmla="*/ 545967 h 3248222"/>
                <a:gd name="connsiteX3" fmla="*/ 4660711 w 4660711"/>
                <a:gd name="connsiteY3" fmla="*/ 55 h 3248222"/>
                <a:gd name="connsiteX0" fmla="*/ 0 w 4660711"/>
                <a:gd name="connsiteY0" fmla="*/ 3248222 h 3248222"/>
                <a:gd name="connsiteX1" fmla="*/ 1050877 w 4660711"/>
                <a:gd name="connsiteY1" fmla="*/ 1637788 h 3248222"/>
                <a:gd name="connsiteX2" fmla="*/ 2497541 w 4660711"/>
                <a:gd name="connsiteY2" fmla="*/ 545967 h 3248222"/>
                <a:gd name="connsiteX3" fmla="*/ 4660711 w 4660711"/>
                <a:gd name="connsiteY3" fmla="*/ 55 h 3248222"/>
                <a:gd name="connsiteX0" fmla="*/ 0 w 4660711"/>
                <a:gd name="connsiteY0" fmla="*/ 3248222 h 3248222"/>
                <a:gd name="connsiteX1" fmla="*/ 2497541 w 4660711"/>
                <a:gd name="connsiteY1" fmla="*/ 545967 h 3248222"/>
                <a:gd name="connsiteX2" fmla="*/ 4660711 w 4660711"/>
                <a:gd name="connsiteY2" fmla="*/ 55 h 3248222"/>
                <a:gd name="connsiteX0" fmla="*/ 0 w 4660711"/>
                <a:gd name="connsiteY0" fmla="*/ 3248167 h 3248167"/>
                <a:gd name="connsiteX1" fmla="*/ 4660711 w 4660711"/>
                <a:gd name="connsiteY1" fmla="*/ 0 h 3248167"/>
                <a:gd name="connsiteX0" fmla="*/ 0 w 4660711"/>
                <a:gd name="connsiteY0" fmla="*/ 3248167 h 3248167"/>
                <a:gd name="connsiteX1" fmla="*/ 4660711 w 4660711"/>
                <a:gd name="connsiteY1" fmla="*/ 0 h 3248167"/>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5897 h 3255897"/>
                <a:gd name="connsiteX1" fmla="*/ 4633415 w 4633415"/>
                <a:gd name="connsiteY1" fmla="*/ 907 h 3255897"/>
                <a:gd name="connsiteX0" fmla="*/ 0 w 4633415"/>
                <a:gd name="connsiteY0" fmla="*/ 3255980 h 3255980"/>
                <a:gd name="connsiteX1" fmla="*/ 4633415 w 4633415"/>
                <a:gd name="connsiteY1" fmla="*/ 990 h 3255980"/>
                <a:gd name="connsiteX0" fmla="*/ 0 w 4633415"/>
                <a:gd name="connsiteY0" fmla="*/ 3254990 h 3254990"/>
                <a:gd name="connsiteX1" fmla="*/ 4633415 w 4633415"/>
                <a:gd name="connsiteY1" fmla="*/ 0 h 3254990"/>
              </a:gdLst>
              <a:ahLst/>
              <a:cxnLst>
                <a:cxn ang="0">
                  <a:pos x="connsiteX0" y="connsiteY0"/>
                </a:cxn>
                <a:cxn ang="0">
                  <a:pos x="connsiteX1" y="connsiteY1"/>
                </a:cxn>
              </a:cxnLst>
              <a:rect l="l" t="t" r="r" b="b"/>
              <a:pathLst>
                <a:path w="4633415" h="3254990">
                  <a:moveTo>
                    <a:pt x="0" y="3254990"/>
                  </a:moveTo>
                  <a:cubicBezTo>
                    <a:pt x="680113" y="1332931"/>
                    <a:pt x="2922897" y="4549"/>
                    <a:pt x="4633415" y="0"/>
                  </a:cubicBezTo>
                </a:path>
              </a:pathLst>
            </a:custGeom>
            <a:noFill/>
            <a:ln w="38100">
              <a:solidFill>
                <a:schemeClr val="tx2"/>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sp>
          <p:nvSpPr>
            <p:cNvPr id="12" name="Freeform 11"/>
            <p:cNvSpPr/>
            <p:nvPr/>
          </p:nvSpPr>
          <p:spPr bwMode="auto">
            <a:xfrm flipH="1">
              <a:off x="2346427" y="-6498776"/>
              <a:ext cx="1902027" cy="3960350"/>
            </a:xfrm>
            <a:custGeom>
              <a:avLst/>
              <a:gdLst>
                <a:gd name="connsiteX0" fmla="*/ 0 w 4814209"/>
                <a:gd name="connsiteY0" fmla="*/ 3276473 h 3276473"/>
                <a:gd name="connsiteX1" fmla="*/ 900752 w 4814209"/>
                <a:gd name="connsiteY1" fmla="*/ 1761572 h 3276473"/>
                <a:gd name="connsiteX2" fmla="*/ 2825087 w 4814209"/>
                <a:gd name="connsiteY2" fmla="*/ 410444 h 3276473"/>
                <a:gd name="connsiteX3" fmla="*/ 4681182 w 4814209"/>
                <a:gd name="connsiteY3" fmla="*/ 28306 h 3276473"/>
                <a:gd name="connsiteX4" fmla="*/ 4667535 w 4814209"/>
                <a:gd name="connsiteY4" fmla="*/ 28306 h 3276473"/>
                <a:gd name="connsiteX5" fmla="*/ 4722126 w 4814209"/>
                <a:gd name="connsiteY5" fmla="*/ 28306 h 3276473"/>
                <a:gd name="connsiteX0" fmla="*/ 0 w 4840479"/>
                <a:gd name="connsiteY0" fmla="*/ 3287594 h 3287594"/>
                <a:gd name="connsiteX1" fmla="*/ 900752 w 4840479"/>
                <a:gd name="connsiteY1" fmla="*/ 1772693 h 3287594"/>
                <a:gd name="connsiteX2" fmla="*/ 2470245 w 4840479"/>
                <a:gd name="connsiteY2" fmla="*/ 571691 h 3287594"/>
                <a:gd name="connsiteX3" fmla="*/ 4681182 w 4840479"/>
                <a:gd name="connsiteY3" fmla="*/ 39427 h 3287594"/>
                <a:gd name="connsiteX4" fmla="*/ 4667535 w 4840479"/>
                <a:gd name="connsiteY4" fmla="*/ 39427 h 3287594"/>
                <a:gd name="connsiteX5" fmla="*/ 4722126 w 4840479"/>
                <a:gd name="connsiteY5" fmla="*/ 39427 h 3287594"/>
                <a:gd name="connsiteX0" fmla="*/ 0 w 4840479"/>
                <a:gd name="connsiteY0" fmla="*/ 3287594 h 3287594"/>
                <a:gd name="connsiteX1" fmla="*/ 968991 w 4840479"/>
                <a:gd name="connsiteY1" fmla="*/ 1731750 h 3287594"/>
                <a:gd name="connsiteX2" fmla="*/ 2470245 w 4840479"/>
                <a:gd name="connsiteY2" fmla="*/ 571691 h 3287594"/>
                <a:gd name="connsiteX3" fmla="*/ 4681182 w 4840479"/>
                <a:gd name="connsiteY3" fmla="*/ 39427 h 3287594"/>
                <a:gd name="connsiteX4" fmla="*/ 4667535 w 4840479"/>
                <a:gd name="connsiteY4" fmla="*/ 39427 h 3287594"/>
                <a:gd name="connsiteX5" fmla="*/ 4722126 w 4840479"/>
                <a:gd name="connsiteY5" fmla="*/ 39427 h 3287594"/>
                <a:gd name="connsiteX0" fmla="*/ 0 w 4895985"/>
                <a:gd name="connsiteY0" fmla="*/ 3493826 h 3493826"/>
                <a:gd name="connsiteX1" fmla="*/ 968991 w 4895985"/>
                <a:gd name="connsiteY1" fmla="*/ 1937982 h 3493826"/>
                <a:gd name="connsiteX2" fmla="*/ 2470245 w 4895985"/>
                <a:gd name="connsiteY2" fmla="*/ 777923 h 3493826"/>
                <a:gd name="connsiteX3" fmla="*/ 4681182 w 4895985"/>
                <a:gd name="connsiteY3" fmla="*/ 245659 h 3493826"/>
                <a:gd name="connsiteX4" fmla="*/ 4810836 w 4895985"/>
                <a:gd name="connsiteY4" fmla="*/ 0 h 3493826"/>
                <a:gd name="connsiteX5" fmla="*/ 4722126 w 4895985"/>
                <a:gd name="connsiteY5" fmla="*/ 245659 h 3493826"/>
                <a:gd name="connsiteX0" fmla="*/ 0 w 4867625"/>
                <a:gd name="connsiteY0" fmla="*/ 3523597 h 3523597"/>
                <a:gd name="connsiteX1" fmla="*/ 968991 w 4867625"/>
                <a:gd name="connsiteY1" fmla="*/ 1967753 h 3523597"/>
                <a:gd name="connsiteX2" fmla="*/ 2470245 w 4867625"/>
                <a:gd name="connsiteY2" fmla="*/ 807694 h 3523597"/>
                <a:gd name="connsiteX3" fmla="*/ 4640239 w 4867625"/>
                <a:gd name="connsiteY3" fmla="*/ 91185 h 3523597"/>
                <a:gd name="connsiteX4" fmla="*/ 4810836 w 4867625"/>
                <a:gd name="connsiteY4" fmla="*/ 29771 h 3523597"/>
                <a:gd name="connsiteX5" fmla="*/ 4722126 w 4867625"/>
                <a:gd name="connsiteY5" fmla="*/ 275430 h 3523597"/>
                <a:gd name="connsiteX0" fmla="*/ 0 w 4952106"/>
                <a:gd name="connsiteY0" fmla="*/ 3518647 h 3518647"/>
                <a:gd name="connsiteX1" fmla="*/ 968991 w 4952106"/>
                <a:gd name="connsiteY1" fmla="*/ 1962803 h 3518647"/>
                <a:gd name="connsiteX2" fmla="*/ 2470245 w 4952106"/>
                <a:gd name="connsiteY2" fmla="*/ 802744 h 3518647"/>
                <a:gd name="connsiteX3" fmla="*/ 4640239 w 4952106"/>
                <a:gd name="connsiteY3" fmla="*/ 86235 h 3518647"/>
                <a:gd name="connsiteX4" fmla="*/ 4810836 w 4952106"/>
                <a:gd name="connsiteY4" fmla="*/ 24821 h 3518647"/>
                <a:gd name="connsiteX5" fmla="*/ 4947314 w 4952106"/>
                <a:gd name="connsiteY5" fmla="*/ 195418 h 3518647"/>
                <a:gd name="connsiteX0" fmla="*/ 0 w 4951960"/>
                <a:gd name="connsiteY0" fmla="*/ 3493987 h 3493987"/>
                <a:gd name="connsiteX1" fmla="*/ 968991 w 4951960"/>
                <a:gd name="connsiteY1" fmla="*/ 1938143 h 3493987"/>
                <a:gd name="connsiteX2" fmla="*/ 2470245 w 4951960"/>
                <a:gd name="connsiteY2" fmla="*/ 778084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70245 w 4951960"/>
                <a:gd name="connsiteY2" fmla="*/ 778084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97541 w 4951960"/>
                <a:gd name="connsiteY2" fmla="*/ 791732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51960"/>
                <a:gd name="connsiteY0" fmla="*/ 3493987 h 3493987"/>
                <a:gd name="connsiteX1" fmla="*/ 968991 w 4951960"/>
                <a:gd name="connsiteY1" fmla="*/ 1938143 h 3493987"/>
                <a:gd name="connsiteX2" fmla="*/ 2497541 w 4951960"/>
                <a:gd name="connsiteY2" fmla="*/ 791732 h 3493987"/>
                <a:gd name="connsiteX3" fmla="*/ 4667534 w 4951960"/>
                <a:gd name="connsiteY3" fmla="*/ 198053 h 3493987"/>
                <a:gd name="connsiteX4" fmla="*/ 4810836 w 4951960"/>
                <a:gd name="connsiteY4" fmla="*/ 161 h 3493987"/>
                <a:gd name="connsiteX5" fmla="*/ 4947314 w 4951960"/>
                <a:gd name="connsiteY5" fmla="*/ 170758 h 3493987"/>
                <a:gd name="connsiteX0" fmla="*/ 0 w 4945101"/>
                <a:gd name="connsiteY0" fmla="*/ 3493826 h 3493826"/>
                <a:gd name="connsiteX1" fmla="*/ 968991 w 4945101"/>
                <a:gd name="connsiteY1" fmla="*/ 1937982 h 3493826"/>
                <a:gd name="connsiteX2" fmla="*/ 2497541 w 4945101"/>
                <a:gd name="connsiteY2" fmla="*/ 791571 h 3493826"/>
                <a:gd name="connsiteX3" fmla="*/ 4667534 w 4945101"/>
                <a:gd name="connsiteY3" fmla="*/ 197892 h 3493826"/>
                <a:gd name="connsiteX4" fmla="*/ 4810836 w 4945101"/>
                <a:gd name="connsiteY4" fmla="*/ 0 h 3493826"/>
                <a:gd name="connsiteX0" fmla="*/ 0 w 4667534"/>
                <a:gd name="connsiteY0" fmla="*/ 3295984 h 3295984"/>
                <a:gd name="connsiteX1" fmla="*/ 968991 w 4667534"/>
                <a:gd name="connsiteY1" fmla="*/ 1740140 h 3295984"/>
                <a:gd name="connsiteX2" fmla="*/ 2497541 w 4667534"/>
                <a:gd name="connsiteY2" fmla="*/ 593729 h 3295984"/>
                <a:gd name="connsiteX3" fmla="*/ 4667534 w 4667534"/>
                <a:gd name="connsiteY3" fmla="*/ 50 h 3295984"/>
                <a:gd name="connsiteX0" fmla="*/ 0 w 4660711"/>
                <a:gd name="connsiteY0" fmla="*/ 3248225 h 3248225"/>
                <a:gd name="connsiteX1" fmla="*/ 968991 w 4660711"/>
                <a:gd name="connsiteY1" fmla="*/ 1692381 h 3248225"/>
                <a:gd name="connsiteX2" fmla="*/ 2497541 w 4660711"/>
                <a:gd name="connsiteY2" fmla="*/ 545970 h 3248225"/>
                <a:gd name="connsiteX3" fmla="*/ 4660711 w 4660711"/>
                <a:gd name="connsiteY3" fmla="*/ 58 h 3248225"/>
                <a:gd name="connsiteX0" fmla="*/ 0 w 4660711"/>
                <a:gd name="connsiteY0" fmla="*/ 3248230 h 3248230"/>
                <a:gd name="connsiteX1" fmla="*/ 968991 w 4660711"/>
                <a:gd name="connsiteY1" fmla="*/ 1692386 h 3248230"/>
                <a:gd name="connsiteX2" fmla="*/ 2497541 w 4660711"/>
                <a:gd name="connsiteY2" fmla="*/ 545975 h 3248230"/>
                <a:gd name="connsiteX3" fmla="*/ 4660711 w 4660711"/>
                <a:gd name="connsiteY3" fmla="*/ 63 h 3248230"/>
                <a:gd name="connsiteX0" fmla="*/ 0 w 4660711"/>
                <a:gd name="connsiteY0" fmla="*/ 3248222 h 3248222"/>
                <a:gd name="connsiteX1" fmla="*/ 1030405 w 4660711"/>
                <a:gd name="connsiteY1" fmla="*/ 1630964 h 3248222"/>
                <a:gd name="connsiteX2" fmla="*/ 2497541 w 4660711"/>
                <a:gd name="connsiteY2" fmla="*/ 545967 h 3248222"/>
                <a:gd name="connsiteX3" fmla="*/ 4660711 w 4660711"/>
                <a:gd name="connsiteY3" fmla="*/ 55 h 3248222"/>
                <a:gd name="connsiteX0" fmla="*/ 0 w 4660711"/>
                <a:gd name="connsiteY0" fmla="*/ 3248222 h 3248222"/>
                <a:gd name="connsiteX1" fmla="*/ 1050877 w 4660711"/>
                <a:gd name="connsiteY1" fmla="*/ 1637788 h 3248222"/>
                <a:gd name="connsiteX2" fmla="*/ 2497541 w 4660711"/>
                <a:gd name="connsiteY2" fmla="*/ 545967 h 3248222"/>
                <a:gd name="connsiteX3" fmla="*/ 4660711 w 4660711"/>
                <a:gd name="connsiteY3" fmla="*/ 55 h 3248222"/>
                <a:gd name="connsiteX0" fmla="*/ 0 w 4660711"/>
                <a:gd name="connsiteY0" fmla="*/ 3248222 h 3248222"/>
                <a:gd name="connsiteX1" fmla="*/ 1050877 w 4660711"/>
                <a:gd name="connsiteY1" fmla="*/ 1637788 h 3248222"/>
                <a:gd name="connsiteX2" fmla="*/ 2497541 w 4660711"/>
                <a:gd name="connsiteY2" fmla="*/ 545967 h 3248222"/>
                <a:gd name="connsiteX3" fmla="*/ 4660711 w 4660711"/>
                <a:gd name="connsiteY3" fmla="*/ 55 h 3248222"/>
                <a:gd name="connsiteX0" fmla="*/ 0 w 4660711"/>
                <a:gd name="connsiteY0" fmla="*/ 3248222 h 3248222"/>
                <a:gd name="connsiteX1" fmla="*/ 2497541 w 4660711"/>
                <a:gd name="connsiteY1" fmla="*/ 545967 h 3248222"/>
                <a:gd name="connsiteX2" fmla="*/ 4660711 w 4660711"/>
                <a:gd name="connsiteY2" fmla="*/ 55 h 3248222"/>
                <a:gd name="connsiteX0" fmla="*/ 0 w 4660711"/>
                <a:gd name="connsiteY0" fmla="*/ 3248167 h 3248167"/>
                <a:gd name="connsiteX1" fmla="*/ 4660711 w 4660711"/>
                <a:gd name="connsiteY1" fmla="*/ 0 h 3248167"/>
                <a:gd name="connsiteX0" fmla="*/ 0 w 4660711"/>
                <a:gd name="connsiteY0" fmla="*/ 3248167 h 3248167"/>
                <a:gd name="connsiteX1" fmla="*/ 4660711 w 4660711"/>
                <a:gd name="connsiteY1" fmla="*/ 0 h 3248167"/>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4990 h 3254990"/>
                <a:gd name="connsiteX1" fmla="*/ 4633415 w 4633415"/>
                <a:gd name="connsiteY1" fmla="*/ 0 h 3254990"/>
                <a:gd name="connsiteX0" fmla="*/ 0 w 4633415"/>
                <a:gd name="connsiteY0" fmla="*/ 3255897 h 3255897"/>
                <a:gd name="connsiteX1" fmla="*/ 4633415 w 4633415"/>
                <a:gd name="connsiteY1" fmla="*/ 907 h 3255897"/>
                <a:gd name="connsiteX0" fmla="*/ 0 w 4633415"/>
                <a:gd name="connsiteY0" fmla="*/ 3255980 h 3255980"/>
                <a:gd name="connsiteX1" fmla="*/ 4633415 w 4633415"/>
                <a:gd name="connsiteY1" fmla="*/ 990 h 3255980"/>
                <a:gd name="connsiteX0" fmla="*/ 0 w 4633415"/>
                <a:gd name="connsiteY0" fmla="*/ 3254990 h 3254990"/>
                <a:gd name="connsiteX1" fmla="*/ 4633415 w 4633415"/>
                <a:gd name="connsiteY1" fmla="*/ 0 h 3254990"/>
                <a:gd name="connsiteX0" fmla="*/ 0 w 3262768"/>
                <a:gd name="connsiteY0" fmla="*/ 3513783 h 3513783"/>
                <a:gd name="connsiteX1" fmla="*/ 3262768 w 3262768"/>
                <a:gd name="connsiteY1" fmla="*/ 0 h 3513783"/>
                <a:gd name="connsiteX0" fmla="*/ 0 w 3262768"/>
                <a:gd name="connsiteY0" fmla="*/ 3513783 h 3513783"/>
                <a:gd name="connsiteX1" fmla="*/ 3262768 w 3262768"/>
                <a:gd name="connsiteY1" fmla="*/ 0 h 3513783"/>
                <a:gd name="connsiteX0" fmla="*/ 0 w 3262768"/>
                <a:gd name="connsiteY0" fmla="*/ 3513783 h 3513783"/>
                <a:gd name="connsiteX1" fmla="*/ 3262768 w 3262768"/>
                <a:gd name="connsiteY1" fmla="*/ 0 h 3513783"/>
                <a:gd name="connsiteX0" fmla="*/ 0 w 3262768"/>
                <a:gd name="connsiteY0" fmla="*/ 3513783 h 3513783"/>
                <a:gd name="connsiteX1" fmla="*/ 3262768 w 3262768"/>
                <a:gd name="connsiteY1" fmla="*/ 0 h 3513783"/>
                <a:gd name="connsiteX0" fmla="*/ 0 w 3395642"/>
                <a:gd name="connsiteY0" fmla="*/ 3960350 h 3960350"/>
                <a:gd name="connsiteX1" fmla="*/ 3395642 w 3395642"/>
                <a:gd name="connsiteY1" fmla="*/ 0 h 3960350"/>
                <a:gd name="connsiteX0" fmla="*/ 0 w 3395642"/>
                <a:gd name="connsiteY0" fmla="*/ 3960350 h 3960350"/>
                <a:gd name="connsiteX1" fmla="*/ 3395642 w 3395642"/>
                <a:gd name="connsiteY1" fmla="*/ 0 h 3960350"/>
              </a:gdLst>
              <a:ahLst/>
              <a:cxnLst>
                <a:cxn ang="0">
                  <a:pos x="connsiteX0" y="connsiteY0"/>
                </a:cxn>
                <a:cxn ang="0">
                  <a:pos x="connsiteX1" y="connsiteY1"/>
                </a:cxn>
              </a:cxnLst>
              <a:rect l="l" t="t" r="r" b="b"/>
              <a:pathLst>
                <a:path w="3395642" h="3960350">
                  <a:moveTo>
                    <a:pt x="0" y="3960350"/>
                  </a:moveTo>
                  <a:cubicBezTo>
                    <a:pt x="852383" y="2129972"/>
                    <a:pt x="2347348" y="832685"/>
                    <a:pt x="3395642" y="0"/>
                  </a:cubicBezTo>
                </a:path>
              </a:pathLst>
            </a:custGeom>
            <a:noFill/>
            <a:ln w="38100">
              <a:solidFill>
                <a:schemeClr val="tx2"/>
              </a:solidFill>
              <a:prstDash val="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903644913"/>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500"/>
                                        <p:tgtEl>
                                          <p:spTgt spid="3"/>
                                        </p:tgtEl>
                                      </p:cBhvr>
                                    </p:animEffect>
                                  </p:childTnLst>
                                </p:cTn>
                              </p:par>
                            </p:childTnLst>
                          </p:cTn>
                        </p:par>
                        <p:par>
                          <p:cTn id="8" fill="hold">
                            <p:stCondLst>
                              <p:cond delay="1500"/>
                            </p:stCondLst>
                            <p:childTnLst>
                              <p:par>
                                <p:cTn id="9" presetID="42" presetClass="path" presetSubtype="0" accel="50000" decel="50000" fill="hold" nodeType="afterEffect">
                                  <p:stCondLst>
                                    <p:cond delay="3000"/>
                                  </p:stCondLst>
                                  <p:childTnLst>
                                    <p:animMotion origin="layout" path="M -8.33333E-7 0 L -8.33333E-7 0.92906 " pathEditMode="relative" rAng="0" ptsTypes="AA">
                                      <p:cBhvr>
                                        <p:cTn id="10" dur="4250" fill="hold"/>
                                        <p:tgtEl>
                                          <p:spTgt spid="3"/>
                                        </p:tgtEl>
                                        <p:attrNameLst>
                                          <p:attrName>ppt_x</p:attrName>
                                          <p:attrName>ppt_y</p:attrName>
                                        </p:attrNameLst>
                                      </p:cBhvr>
                                      <p:rCtr x="0" y="464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bwMode="auto">
          <a:xfrm>
            <a:off x="6073305" y="1033622"/>
            <a:ext cx="2823047" cy="2823047"/>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56" tIns="109725" rIns="137156" bIns="109725" numCol="1" spcCol="0" rtlCol="0" fromWordArt="0" anchor="b" anchorCtr="0" forceAA="0" compatLnSpc="1">
            <a:prstTxWarp prst="textNoShape">
              <a:avLst/>
            </a:prstTxWarp>
            <a:noAutofit/>
          </a:bodyPr>
          <a:lstStyle/>
          <a:p>
            <a:pPr defTabSz="699320" fontAlgn="base">
              <a:lnSpc>
                <a:spcPct val="90000"/>
              </a:lnSpc>
              <a:spcBef>
                <a:spcPct val="0"/>
              </a:spcBef>
              <a:spcAft>
                <a:spcPct val="0"/>
              </a:spcAft>
            </a:pPr>
            <a:endParaRPr lang="en-US" sz="2400" dirty="0">
              <a:gradFill>
                <a:gsLst>
                  <a:gs pos="0">
                    <a:srgbClr val="FFFFFF"/>
                  </a:gs>
                  <a:gs pos="100000">
                    <a:srgbClr val="FFFFFF"/>
                  </a:gs>
                </a:gsLst>
                <a:lin ang="5400000" scaled="0"/>
              </a:gradFill>
              <a:latin typeface="Segoe UI Light"/>
              <a:ea typeface="Segoe UI" pitchFamily="34" charset="0"/>
              <a:cs typeface="Segoe UI Light"/>
            </a:endParaRPr>
          </a:p>
        </p:txBody>
      </p:sp>
      <p:pic>
        <p:nvPicPr>
          <p:cNvPr id="14" name="Picture 20"/>
          <p:cNvPicPr>
            <a:picLocks noChangeAspect="1" noChangeArrowheads="1"/>
          </p:cNvPicPr>
          <p:nvPr/>
        </p:nvPicPr>
        <p:blipFill>
          <a:blip r:embed="rId3" cstate="print">
            <a:lum bright="100000"/>
            <a:extLst>
              <a:ext uri="{28A0092B-C50C-407E-A947-70E740481C1C}">
                <a14:useLocalDpi xmlns:a14="http://schemas.microsoft.com/office/drawing/2010/main" val="0"/>
              </a:ext>
            </a:extLst>
          </a:blip>
          <a:srcRect/>
          <a:stretch>
            <a:fillRect/>
          </a:stretch>
        </p:blipFill>
        <p:spPr bwMode="black">
          <a:xfrm>
            <a:off x="6683634" y="1854069"/>
            <a:ext cx="1602389" cy="12026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Rectangle 7"/>
          <p:cNvSpPr/>
          <p:nvPr/>
        </p:nvSpPr>
        <p:spPr bwMode="auto">
          <a:xfrm>
            <a:off x="314328" y="1033622"/>
            <a:ext cx="2823047" cy="2823047"/>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56" tIns="109725" rIns="137156" bIns="109725" numCol="1" spcCol="0" rtlCol="0" fromWordArt="0" anchor="b" anchorCtr="0" forceAA="0" compatLnSpc="1">
            <a:prstTxWarp prst="textNoShape">
              <a:avLst/>
            </a:prstTxWarp>
            <a:noAutofit/>
          </a:bodyPr>
          <a:lstStyle/>
          <a:p>
            <a:pPr defTabSz="699320" fontAlgn="base">
              <a:lnSpc>
                <a:spcPct val="90000"/>
              </a:lnSpc>
              <a:spcBef>
                <a:spcPct val="0"/>
              </a:spcBef>
              <a:spcAft>
                <a:spcPct val="0"/>
              </a:spcAft>
            </a:pPr>
            <a:endParaRPr lang="en-US" sz="2400" dirty="0">
              <a:gradFill>
                <a:gsLst>
                  <a:gs pos="0">
                    <a:srgbClr val="FFFFFF"/>
                  </a:gs>
                  <a:gs pos="100000">
                    <a:srgbClr val="FFFFFF"/>
                  </a:gs>
                </a:gsLst>
                <a:lin ang="5400000" scaled="0"/>
              </a:gradFill>
              <a:latin typeface="Segoe UI Light"/>
              <a:ea typeface="Segoe UI" pitchFamily="34" charset="0"/>
              <a:cs typeface="Segoe UI Light"/>
            </a:endParaRPr>
          </a:p>
        </p:txBody>
      </p:sp>
      <p:sp>
        <p:nvSpPr>
          <p:cNvPr id="9" name="Rectangle 8"/>
          <p:cNvSpPr/>
          <p:nvPr/>
        </p:nvSpPr>
        <p:spPr bwMode="auto">
          <a:xfrm>
            <a:off x="3193817" y="1033622"/>
            <a:ext cx="2823047" cy="2823047"/>
          </a:xfrm>
          <a:prstGeom prst="rect">
            <a:avLst/>
          </a:prstGeom>
          <a:solidFill>
            <a:srgbClr val="4DAE5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56" tIns="109725" rIns="137156" bIns="109725" numCol="1" spcCol="0" rtlCol="0" fromWordArt="0" anchor="b" anchorCtr="0" forceAA="0" compatLnSpc="1">
            <a:prstTxWarp prst="textNoShape">
              <a:avLst/>
            </a:prstTxWarp>
            <a:noAutofit/>
          </a:bodyPr>
          <a:lstStyle/>
          <a:p>
            <a:pPr defTabSz="699320" fontAlgn="base">
              <a:lnSpc>
                <a:spcPct val="90000"/>
              </a:lnSpc>
              <a:spcBef>
                <a:spcPct val="0"/>
              </a:spcBef>
              <a:spcAft>
                <a:spcPct val="0"/>
              </a:spcAft>
            </a:pPr>
            <a:endParaRPr lang="en-US" sz="2400" dirty="0">
              <a:gradFill>
                <a:gsLst>
                  <a:gs pos="0">
                    <a:srgbClr val="FFFFFF"/>
                  </a:gs>
                  <a:gs pos="100000">
                    <a:srgbClr val="FFFFFF"/>
                  </a:gs>
                </a:gsLst>
                <a:lin ang="5400000" scaled="0"/>
              </a:gradFill>
              <a:latin typeface="Segoe UI Light"/>
              <a:ea typeface="Segoe UI" pitchFamily="34" charset="0"/>
              <a:cs typeface="Segoe UI Light"/>
            </a:endParaRPr>
          </a:p>
        </p:txBody>
      </p:sp>
      <p:grpSp>
        <p:nvGrpSpPr>
          <p:cNvPr id="11" name="Group 10"/>
          <p:cNvGrpSpPr/>
          <p:nvPr/>
        </p:nvGrpSpPr>
        <p:grpSpPr>
          <a:xfrm>
            <a:off x="3568338" y="1649959"/>
            <a:ext cx="2074002" cy="1567744"/>
            <a:chOff x="6029098" y="4472015"/>
            <a:chExt cx="729453" cy="551396"/>
          </a:xfrm>
        </p:grpSpPr>
        <p:sp>
          <p:nvSpPr>
            <p:cNvPr id="12" name="Freeform 168"/>
            <p:cNvSpPr>
              <a:spLocks noEditPoints="1"/>
            </p:cNvSpPr>
            <p:nvPr/>
          </p:nvSpPr>
          <p:spPr bwMode="black">
            <a:xfrm>
              <a:off x="6029098" y="4472015"/>
              <a:ext cx="498165" cy="466909"/>
            </a:xfrm>
            <a:custGeom>
              <a:avLst/>
              <a:gdLst/>
              <a:ahLst/>
              <a:cxnLst>
                <a:cxn ang="0">
                  <a:pos x="215" y="24"/>
                </a:cxn>
                <a:cxn ang="0">
                  <a:pos x="127" y="0"/>
                </a:cxn>
                <a:cxn ang="0">
                  <a:pos x="39" y="24"/>
                </a:cxn>
                <a:cxn ang="0">
                  <a:pos x="0" y="89"/>
                </a:cxn>
                <a:cxn ang="0">
                  <a:pos x="42" y="155"/>
                </a:cxn>
                <a:cxn ang="0">
                  <a:pos x="34" y="197"/>
                </a:cxn>
                <a:cxn ang="0">
                  <a:pos x="27" y="231"/>
                </a:cxn>
                <a:cxn ang="0">
                  <a:pos x="25" y="240"/>
                </a:cxn>
                <a:cxn ang="0">
                  <a:pos x="31" y="233"/>
                </a:cxn>
                <a:cxn ang="0">
                  <a:pos x="55" y="207"/>
                </a:cxn>
                <a:cxn ang="0">
                  <a:pos x="87" y="173"/>
                </a:cxn>
                <a:cxn ang="0">
                  <a:pos x="127" y="178"/>
                </a:cxn>
                <a:cxn ang="0">
                  <a:pos x="215" y="153"/>
                </a:cxn>
                <a:cxn ang="0">
                  <a:pos x="255" y="89"/>
                </a:cxn>
                <a:cxn ang="0">
                  <a:pos x="215" y="24"/>
                </a:cxn>
                <a:cxn ang="0">
                  <a:pos x="59" y="149"/>
                </a:cxn>
                <a:cxn ang="0">
                  <a:pos x="59" y="147"/>
                </a:cxn>
                <a:cxn ang="0">
                  <a:pos x="57" y="147"/>
                </a:cxn>
                <a:cxn ang="0">
                  <a:pos x="15" y="89"/>
                </a:cxn>
                <a:cxn ang="0">
                  <a:pos x="127" y="15"/>
                </a:cxn>
                <a:cxn ang="0">
                  <a:pos x="240" y="89"/>
                </a:cxn>
                <a:cxn ang="0">
                  <a:pos x="127" y="163"/>
                </a:cxn>
                <a:cxn ang="0">
                  <a:pos x="83" y="157"/>
                </a:cxn>
                <a:cxn ang="0">
                  <a:pos x="82" y="156"/>
                </a:cxn>
                <a:cxn ang="0">
                  <a:pos x="81" y="158"/>
                </a:cxn>
                <a:cxn ang="0">
                  <a:pos x="50" y="191"/>
                </a:cxn>
                <a:cxn ang="0">
                  <a:pos x="59" y="149"/>
                </a:cxn>
              </a:cxnLst>
              <a:rect l="0" t="0" r="r" b="b"/>
              <a:pathLst>
                <a:path w="255" h="240">
                  <a:moveTo>
                    <a:pt x="215" y="24"/>
                  </a:moveTo>
                  <a:cubicBezTo>
                    <a:pt x="192" y="8"/>
                    <a:pt x="160" y="0"/>
                    <a:pt x="127" y="0"/>
                  </a:cubicBezTo>
                  <a:cubicBezTo>
                    <a:pt x="94" y="0"/>
                    <a:pt x="63" y="8"/>
                    <a:pt x="39" y="24"/>
                  </a:cubicBezTo>
                  <a:cubicBezTo>
                    <a:pt x="14" y="41"/>
                    <a:pt x="0" y="64"/>
                    <a:pt x="0" y="89"/>
                  </a:cubicBezTo>
                  <a:cubicBezTo>
                    <a:pt x="0" y="114"/>
                    <a:pt x="15" y="138"/>
                    <a:pt x="42" y="155"/>
                  </a:cubicBezTo>
                  <a:cubicBezTo>
                    <a:pt x="34" y="197"/>
                    <a:pt x="34" y="197"/>
                    <a:pt x="34" y="197"/>
                  </a:cubicBezTo>
                  <a:cubicBezTo>
                    <a:pt x="27" y="231"/>
                    <a:pt x="27" y="231"/>
                    <a:pt x="27" y="231"/>
                  </a:cubicBezTo>
                  <a:cubicBezTo>
                    <a:pt x="25" y="240"/>
                    <a:pt x="25" y="240"/>
                    <a:pt x="25" y="240"/>
                  </a:cubicBezTo>
                  <a:cubicBezTo>
                    <a:pt x="31" y="233"/>
                    <a:pt x="31" y="233"/>
                    <a:pt x="31" y="233"/>
                  </a:cubicBezTo>
                  <a:cubicBezTo>
                    <a:pt x="55" y="207"/>
                    <a:pt x="55" y="207"/>
                    <a:pt x="55" y="207"/>
                  </a:cubicBezTo>
                  <a:cubicBezTo>
                    <a:pt x="87" y="173"/>
                    <a:pt x="87" y="173"/>
                    <a:pt x="87" y="173"/>
                  </a:cubicBezTo>
                  <a:cubicBezTo>
                    <a:pt x="100" y="176"/>
                    <a:pt x="113" y="178"/>
                    <a:pt x="127" y="178"/>
                  </a:cubicBezTo>
                  <a:cubicBezTo>
                    <a:pt x="160" y="178"/>
                    <a:pt x="192" y="169"/>
                    <a:pt x="215" y="153"/>
                  </a:cubicBezTo>
                  <a:cubicBezTo>
                    <a:pt x="241" y="136"/>
                    <a:pt x="255" y="113"/>
                    <a:pt x="255" y="89"/>
                  </a:cubicBezTo>
                  <a:cubicBezTo>
                    <a:pt x="255" y="64"/>
                    <a:pt x="241" y="41"/>
                    <a:pt x="215" y="24"/>
                  </a:cubicBezTo>
                  <a:close/>
                  <a:moveTo>
                    <a:pt x="59" y="149"/>
                  </a:moveTo>
                  <a:cubicBezTo>
                    <a:pt x="59" y="147"/>
                    <a:pt x="59" y="147"/>
                    <a:pt x="59" y="147"/>
                  </a:cubicBezTo>
                  <a:cubicBezTo>
                    <a:pt x="57" y="147"/>
                    <a:pt x="57" y="147"/>
                    <a:pt x="57" y="147"/>
                  </a:cubicBezTo>
                  <a:cubicBezTo>
                    <a:pt x="30" y="132"/>
                    <a:pt x="15" y="111"/>
                    <a:pt x="15" y="89"/>
                  </a:cubicBezTo>
                  <a:cubicBezTo>
                    <a:pt x="15" y="48"/>
                    <a:pt x="65" y="15"/>
                    <a:pt x="127" y="15"/>
                  </a:cubicBezTo>
                  <a:cubicBezTo>
                    <a:pt x="189" y="15"/>
                    <a:pt x="240" y="48"/>
                    <a:pt x="240" y="89"/>
                  </a:cubicBezTo>
                  <a:cubicBezTo>
                    <a:pt x="240" y="129"/>
                    <a:pt x="189" y="163"/>
                    <a:pt x="127" y="163"/>
                  </a:cubicBezTo>
                  <a:cubicBezTo>
                    <a:pt x="112" y="163"/>
                    <a:pt x="97" y="161"/>
                    <a:pt x="83" y="157"/>
                  </a:cubicBezTo>
                  <a:cubicBezTo>
                    <a:pt x="82" y="156"/>
                    <a:pt x="82" y="156"/>
                    <a:pt x="82" y="156"/>
                  </a:cubicBezTo>
                  <a:cubicBezTo>
                    <a:pt x="81" y="158"/>
                    <a:pt x="81" y="158"/>
                    <a:pt x="81" y="158"/>
                  </a:cubicBezTo>
                  <a:cubicBezTo>
                    <a:pt x="50" y="191"/>
                    <a:pt x="50" y="191"/>
                    <a:pt x="50" y="191"/>
                  </a:cubicBezTo>
                  <a:lnTo>
                    <a:pt x="59" y="149"/>
                  </a:lnTo>
                  <a:close/>
                </a:path>
              </a:pathLst>
            </a:custGeom>
            <a:solidFill>
              <a:srgbClr val="FFFFFF"/>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121915" tIns="60957" rIns="121915" bIns="60957" numCol="1" rtlCol="0" anchor="ctr" anchorCtr="0" compatLnSpc="1">
              <a:prstTxWarp prst="textNoShape">
                <a:avLst/>
              </a:prstTxWarp>
            </a:bodyPr>
            <a:lstStyle/>
            <a:p>
              <a:pPr defTabSz="555527"/>
              <a:endParaRPr lang="en-US" sz="1400" spc="-92" dirty="0">
                <a:solidFill>
                  <a:srgbClr val="505050">
                    <a:lumMod val="50000"/>
                  </a:srgbClr>
                </a:solidFill>
                <a:latin typeface="Segoe UI Light" pitchFamily="34" charset="0"/>
              </a:endParaRPr>
            </a:p>
          </p:txBody>
        </p:sp>
        <p:sp>
          <p:nvSpPr>
            <p:cNvPr id="13" name="Freeform 169"/>
            <p:cNvSpPr>
              <a:spLocks/>
            </p:cNvSpPr>
            <p:nvPr/>
          </p:nvSpPr>
          <p:spPr bwMode="black">
            <a:xfrm>
              <a:off x="6362688" y="4632098"/>
              <a:ext cx="395863" cy="391313"/>
            </a:xfrm>
            <a:custGeom>
              <a:avLst/>
              <a:gdLst/>
              <a:ahLst/>
              <a:cxnLst>
                <a:cxn ang="0">
                  <a:pos x="203" y="74"/>
                </a:cxn>
                <a:cxn ang="0">
                  <a:pos x="170" y="20"/>
                </a:cxn>
                <a:cxn ang="0">
                  <a:pos x="98" y="0"/>
                </a:cxn>
                <a:cxn ang="0">
                  <a:pos x="95" y="0"/>
                </a:cxn>
                <a:cxn ang="0">
                  <a:pos x="95" y="3"/>
                </a:cxn>
                <a:cxn ang="0">
                  <a:pos x="96" y="11"/>
                </a:cxn>
                <a:cxn ang="0">
                  <a:pos x="96" y="13"/>
                </a:cxn>
                <a:cxn ang="0">
                  <a:pos x="99" y="13"/>
                </a:cxn>
                <a:cxn ang="0">
                  <a:pos x="190" y="74"/>
                </a:cxn>
                <a:cxn ang="0">
                  <a:pos x="155" y="121"/>
                </a:cxn>
                <a:cxn ang="0">
                  <a:pos x="153" y="122"/>
                </a:cxn>
                <a:cxn ang="0">
                  <a:pos x="153" y="124"/>
                </a:cxn>
                <a:cxn ang="0">
                  <a:pos x="160" y="157"/>
                </a:cxn>
                <a:cxn ang="0">
                  <a:pos x="136" y="130"/>
                </a:cxn>
                <a:cxn ang="0">
                  <a:pos x="134" y="129"/>
                </a:cxn>
                <a:cxn ang="0">
                  <a:pos x="133" y="130"/>
                </a:cxn>
                <a:cxn ang="0">
                  <a:pos x="97" y="134"/>
                </a:cxn>
                <a:cxn ang="0">
                  <a:pos x="15" y="102"/>
                </a:cxn>
                <a:cxn ang="0">
                  <a:pos x="14" y="100"/>
                </a:cxn>
                <a:cxn ang="0">
                  <a:pos x="12" y="101"/>
                </a:cxn>
                <a:cxn ang="0">
                  <a:pos x="4" y="103"/>
                </a:cxn>
                <a:cxn ang="0">
                  <a:pos x="0" y="104"/>
                </a:cxn>
                <a:cxn ang="0">
                  <a:pos x="2" y="107"/>
                </a:cxn>
                <a:cxn ang="0">
                  <a:pos x="24" y="127"/>
                </a:cxn>
                <a:cxn ang="0">
                  <a:pos x="97" y="148"/>
                </a:cxn>
                <a:cxn ang="0">
                  <a:pos x="130" y="144"/>
                </a:cxn>
                <a:cxn ang="0">
                  <a:pos x="156" y="172"/>
                </a:cxn>
                <a:cxn ang="0">
                  <a:pos x="176" y="194"/>
                </a:cxn>
                <a:cxn ang="0">
                  <a:pos x="182" y="200"/>
                </a:cxn>
                <a:cxn ang="0">
                  <a:pos x="180" y="192"/>
                </a:cxn>
                <a:cxn ang="0">
                  <a:pos x="175" y="163"/>
                </a:cxn>
                <a:cxn ang="0">
                  <a:pos x="168" y="129"/>
                </a:cxn>
                <a:cxn ang="0">
                  <a:pos x="203" y="74"/>
                </a:cxn>
              </a:cxnLst>
              <a:rect l="0" t="0" r="r" b="b"/>
              <a:pathLst>
                <a:path w="203" h="200">
                  <a:moveTo>
                    <a:pt x="203" y="74"/>
                  </a:moveTo>
                  <a:cubicBezTo>
                    <a:pt x="203" y="53"/>
                    <a:pt x="191" y="34"/>
                    <a:pt x="170" y="20"/>
                  </a:cubicBezTo>
                  <a:cubicBezTo>
                    <a:pt x="151" y="7"/>
                    <a:pt x="125" y="0"/>
                    <a:pt x="98" y="0"/>
                  </a:cubicBezTo>
                  <a:cubicBezTo>
                    <a:pt x="95" y="0"/>
                    <a:pt x="95" y="0"/>
                    <a:pt x="95" y="0"/>
                  </a:cubicBezTo>
                  <a:cubicBezTo>
                    <a:pt x="95" y="3"/>
                    <a:pt x="95" y="3"/>
                    <a:pt x="95" y="3"/>
                  </a:cubicBezTo>
                  <a:cubicBezTo>
                    <a:pt x="96" y="5"/>
                    <a:pt x="96" y="8"/>
                    <a:pt x="96" y="11"/>
                  </a:cubicBezTo>
                  <a:cubicBezTo>
                    <a:pt x="96" y="13"/>
                    <a:pt x="96" y="13"/>
                    <a:pt x="96" y="13"/>
                  </a:cubicBezTo>
                  <a:cubicBezTo>
                    <a:pt x="99" y="13"/>
                    <a:pt x="99" y="13"/>
                    <a:pt x="99" y="13"/>
                  </a:cubicBezTo>
                  <a:cubicBezTo>
                    <a:pt x="149" y="14"/>
                    <a:pt x="190" y="41"/>
                    <a:pt x="190" y="74"/>
                  </a:cubicBezTo>
                  <a:cubicBezTo>
                    <a:pt x="190" y="92"/>
                    <a:pt x="177" y="110"/>
                    <a:pt x="155" y="121"/>
                  </a:cubicBezTo>
                  <a:cubicBezTo>
                    <a:pt x="153" y="122"/>
                    <a:pt x="153" y="122"/>
                    <a:pt x="153" y="122"/>
                  </a:cubicBezTo>
                  <a:cubicBezTo>
                    <a:pt x="153" y="124"/>
                    <a:pt x="153" y="124"/>
                    <a:pt x="153" y="124"/>
                  </a:cubicBezTo>
                  <a:cubicBezTo>
                    <a:pt x="160" y="157"/>
                    <a:pt x="160" y="157"/>
                    <a:pt x="160" y="157"/>
                  </a:cubicBezTo>
                  <a:cubicBezTo>
                    <a:pt x="136" y="130"/>
                    <a:pt x="136" y="130"/>
                    <a:pt x="136" y="130"/>
                  </a:cubicBezTo>
                  <a:cubicBezTo>
                    <a:pt x="134" y="129"/>
                    <a:pt x="134" y="129"/>
                    <a:pt x="134" y="129"/>
                  </a:cubicBezTo>
                  <a:cubicBezTo>
                    <a:pt x="133" y="130"/>
                    <a:pt x="133" y="130"/>
                    <a:pt x="133" y="130"/>
                  </a:cubicBezTo>
                  <a:cubicBezTo>
                    <a:pt x="122" y="133"/>
                    <a:pt x="109" y="134"/>
                    <a:pt x="97" y="134"/>
                  </a:cubicBezTo>
                  <a:cubicBezTo>
                    <a:pt x="62" y="134"/>
                    <a:pt x="31" y="122"/>
                    <a:pt x="15" y="102"/>
                  </a:cubicBezTo>
                  <a:cubicBezTo>
                    <a:pt x="14" y="100"/>
                    <a:pt x="14" y="100"/>
                    <a:pt x="14" y="100"/>
                  </a:cubicBezTo>
                  <a:cubicBezTo>
                    <a:pt x="12" y="101"/>
                    <a:pt x="12" y="101"/>
                    <a:pt x="12" y="101"/>
                  </a:cubicBezTo>
                  <a:cubicBezTo>
                    <a:pt x="10" y="102"/>
                    <a:pt x="7" y="102"/>
                    <a:pt x="4" y="103"/>
                  </a:cubicBezTo>
                  <a:cubicBezTo>
                    <a:pt x="0" y="104"/>
                    <a:pt x="0" y="104"/>
                    <a:pt x="0" y="104"/>
                  </a:cubicBezTo>
                  <a:cubicBezTo>
                    <a:pt x="2" y="107"/>
                    <a:pt x="2" y="107"/>
                    <a:pt x="2" y="107"/>
                  </a:cubicBezTo>
                  <a:cubicBezTo>
                    <a:pt x="8" y="115"/>
                    <a:pt x="15" y="121"/>
                    <a:pt x="24" y="127"/>
                  </a:cubicBezTo>
                  <a:cubicBezTo>
                    <a:pt x="44" y="141"/>
                    <a:pt x="70" y="148"/>
                    <a:pt x="97" y="148"/>
                  </a:cubicBezTo>
                  <a:cubicBezTo>
                    <a:pt x="108" y="148"/>
                    <a:pt x="119" y="147"/>
                    <a:pt x="130" y="144"/>
                  </a:cubicBezTo>
                  <a:cubicBezTo>
                    <a:pt x="156" y="172"/>
                    <a:pt x="156" y="172"/>
                    <a:pt x="156" y="172"/>
                  </a:cubicBezTo>
                  <a:cubicBezTo>
                    <a:pt x="176" y="194"/>
                    <a:pt x="176" y="194"/>
                    <a:pt x="176" y="194"/>
                  </a:cubicBezTo>
                  <a:cubicBezTo>
                    <a:pt x="182" y="200"/>
                    <a:pt x="182" y="200"/>
                    <a:pt x="182" y="200"/>
                  </a:cubicBezTo>
                  <a:cubicBezTo>
                    <a:pt x="180" y="192"/>
                    <a:pt x="180" y="192"/>
                    <a:pt x="180" y="192"/>
                  </a:cubicBezTo>
                  <a:cubicBezTo>
                    <a:pt x="175" y="163"/>
                    <a:pt x="175" y="163"/>
                    <a:pt x="175" y="163"/>
                  </a:cubicBezTo>
                  <a:cubicBezTo>
                    <a:pt x="168" y="129"/>
                    <a:pt x="168" y="129"/>
                    <a:pt x="168" y="129"/>
                  </a:cubicBezTo>
                  <a:cubicBezTo>
                    <a:pt x="190" y="115"/>
                    <a:pt x="203" y="95"/>
                    <a:pt x="203" y="74"/>
                  </a:cubicBezTo>
                  <a:close/>
                </a:path>
              </a:pathLst>
            </a:custGeom>
            <a:solidFill>
              <a:srgbClr val="FFFFFF"/>
            </a:solidFill>
            <a:ln>
              <a:noFill/>
              <a:headEnd type="none" w="med" len="med"/>
              <a:tailEnd type="none" w="med" len="med"/>
            </a:ln>
            <a:extLst/>
          </p:spPr>
          <p:style>
            <a:lnRef idx="2">
              <a:schemeClr val="accent3">
                <a:shade val="50000"/>
              </a:schemeClr>
            </a:lnRef>
            <a:fillRef idx="1">
              <a:schemeClr val="accent3"/>
            </a:fillRef>
            <a:effectRef idx="0">
              <a:schemeClr val="accent3"/>
            </a:effectRef>
            <a:fontRef idx="minor">
              <a:schemeClr val="lt1"/>
            </a:fontRef>
          </p:style>
          <p:txBody>
            <a:bodyPr vert="horz" wrap="square" lIns="121915" tIns="60957" rIns="121915" bIns="60957" numCol="1" rtlCol="0" anchor="ctr" anchorCtr="0" compatLnSpc="1">
              <a:prstTxWarp prst="textNoShape">
                <a:avLst/>
              </a:prstTxWarp>
            </a:bodyPr>
            <a:lstStyle/>
            <a:p>
              <a:pPr defTabSz="555527"/>
              <a:endParaRPr lang="en-US" sz="1400" spc="-92" dirty="0">
                <a:solidFill>
                  <a:srgbClr val="505050">
                    <a:lumMod val="50000"/>
                  </a:srgbClr>
                </a:solidFill>
                <a:latin typeface="Segoe UI Light" pitchFamily="34" charset="0"/>
              </a:endParaRPr>
            </a:p>
          </p:txBody>
        </p:sp>
      </p:grpSp>
      <p:sp>
        <p:nvSpPr>
          <p:cNvPr id="20" name="Freeform 5"/>
          <p:cNvSpPr>
            <a:spLocks/>
          </p:cNvSpPr>
          <p:nvPr/>
        </p:nvSpPr>
        <p:spPr bwMode="auto">
          <a:xfrm>
            <a:off x="1041422" y="1497561"/>
            <a:ext cx="1488808" cy="1597300"/>
          </a:xfrm>
          <a:custGeom>
            <a:avLst/>
            <a:gdLst>
              <a:gd name="T0" fmla="*/ 420 w 2772"/>
              <a:gd name="T1" fmla="*/ 2094 h 2974"/>
              <a:gd name="T2" fmla="*/ 472 w 2772"/>
              <a:gd name="T3" fmla="*/ 1960 h 2974"/>
              <a:gd name="T4" fmla="*/ 538 w 2772"/>
              <a:gd name="T5" fmla="*/ 1932 h 2974"/>
              <a:gd name="T6" fmla="*/ 598 w 2772"/>
              <a:gd name="T7" fmla="*/ 1968 h 2974"/>
              <a:gd name="T8" fmla="*/ 666 w 2772"/>
              <a:gd name="T9" fmla="*/ 2112 h 2974"/>
              <a:gd name="T10" fmla="*/ 724 w 2772"/>
              <a:gd name="T11" fmla="*/ 2352 h 2974"/>
              <a:gd name="T12" fmla="*/ 738 w 2772"/>
              <a:gd name="T13" fmla="*/ 2902 h 2974"/>
              <a:gd name="T14" fmla="*/ 912 w 2772"/>
              <a:gd name="T15" fmla="*/ 2810 h 2974"/>
              <a:gd name="T16" fmla="*/ 936 w 2772"/>
              <a:gd name="T17" fmla="*/ 2426 h 2974"/>
              <a:gd name="T18" fmla="*/ 924 w 2772"/>
              <a:gd name="T19" fmla="*/ 2106 h 2974"/>
              <a:gd name="T20" fmla="*/ 830 w 2772"/>
              <a:gd name="T21" fmla="*/ 1806 h 2974"/>
              <a:gd name="T22" fmla="*/ 1472 w 2772"/>
              <a:gd name="T23" fmla="*/ 2378 h 2974"/>
              <a:gd name="T24" fmla="*/ 1498 w 2772"/>
              <a:gd name="T25" fmla="*/ 2732 h 2974"/>
              <a:gd name="T26" fmla="*/ 1354 w 2772"/>
              <a:gd name="T27" fmla="*/ 2884 h 2974"/>
              <a:gd name="T28" fmla="*/ 2772 w 2772"/>
              <a:gd name="T29" fmla="*/ 2264 h 2974"/>
              <a:gd name="T30" fmla="*/ 2478 w 2772"/>
              <a:gd name="T31" fmla="*/ 2136 h 2974"/>
              <a:gd name="T32" fmla="*/ 2242 w 2772"/>
              <a:gd name="T33" fmla="*/ 2090 h 2974"/>
              <a:gd name="T34" fmla="*/ 2042 w 2772"/>
              <a:gd name="T35" fmla="*/ 2110 h 2974"/>
              <a:gd name="T36" fmla="*/ 1872 w 2772"/>
              <a:gd name="T37" fmla="*/ 2212 h 2974"/>
              <a:gd name="T38" fmla="*/ 1770 w 2772"/>
              <a:gd name="T39" fmla="*/ 2386 h 2974"/>
              <a:gd name="T40" fmla="*/ 1454 w 2772"/>
              <a:gd name="T41" fmla="*/ 2162 h 2974"/>
              <a:gd name="T42" fmla="*/ 1184 w 2772"/>
              <a:gd name="T43" fmla="*/ 1904 h 2974"/>
              <a:gd name="T44" fmla="*/ 1140 w 2772"/>
              <a:gd name="T45" fmla="*/ 1848 h 2974"/>
              <a:gd name="T46" fmla="*/ 1136 w 2772"/>
              <a:gd name="T47" fmla="*/ 1692 h 2974"/>
              <a:gd name="T48" fmla="*/ 1130 w 2772"/>
              <a:gd name="T49" fmla="*/ 1276 h 2974"/>
              <a:gd name="T50" fmla="*/ 1160 w 2772"/>
              <a:gd name="T51" fmla="*/ 1096 h 2974"/>
              <a:gd name="T52" fmla="*/ 1218 w 2772"/>
              <a:gd name="T53" fmla="*/ 910 h 2974"/>
              <a:gd name="T54" fmla="*/ 1202 w 2772"/>
              <a:gd name="T55" fmla="*/ 822 h 2974"/>
              <a:gd name="T56" fmla="*/ 1084 w 2772"/>
              <a:gd name="T57" fmla="*/ 604 h 2974"/>
              <a:gd name="T58" fmla="*/ 1210 w 2772"/>
              <a:gd name="T59" fmla="*/ 588 h 2974"/>
              <a:gd name="T60" fmla="*/ 1364 w 2772"/>
              <a:gd name="T61" fmla="*/ 526 h 2974"/>
              <a:gd name="T62" fmla="*/ 1448 w 2772"/>
              <a:gd name="T63" fmla="*/ 416 h 2974"/>
              <a:gd name="T64" fmla="*/ 1470 w 2772"/>
              <a:gd name="T65" fmla="*/ 290 h 2974"/>
              <a:gd name="T66" fmla="*/ 1440 w 2772"/>
              <a:gd name="T67" fmla="*/ 164 h 2974"/>
              <a:gd name="T68" fmla="*/ 1358 w 2772"/>
              <a:gd name="T69" fmla="*/ 62 h 2974"/>
              <a:gd name="T70" fmla="*/ 1234 w 2772"/>
              <a:gd name="T71" fmla="*/ 6 h 2974"/>
              <a:gd name="T72" fmla="*/ 1116 w 2772"/>
              <a:gd name="T73" fmla="*/ 8 h 2974"/>
              <a:gd name="T74" fmla="*/ 996 w 2772"/>
              <a:gd name="T75" fmla="*/ 72 h 2974"/>
              <a:gd name="T76" fmla="*/ 912 w 2772"/>
              <a:gd name="T77" fmla="*/ 180 h 2974"/>
              <a:gd name="T78" fmla="*/ 880 w 2772"/>
              <a:gd name="T79" fmla="*/ 308 h 2974"/>
              <a:gd name="T80" fmla="*/ 914 w 2772"/>
              <a:gd name="T81" fmla="*/ 434 h 2974"/>
              <a:gd name="T82" fmla="*/ 948 w 2772"/>
              <a:gd name="T83" fmla="*/ 508 h 2974"/>
              <a:gd name="T84" fmla="*/ 654 w 2772"/>
              <a:gd name="T85" fmla="*/ 588 h 2974"/>
              <a:gd name="T86" fmla="*/ 302 w 2772"/>
              <a:gd name="T87" fmla="*/ 724 h 2974"/>
              <a:gd name="T88" fmla="*/ 72 w 2772"/>
              <a:gd name="T89" fmla="*/ 836 h 2974"/>
              <a:gd name="T90" fmla="*/ 6 w 2772"/>
              <a:gd name="T91" fmla="*/ 904 h 2974"/>
              <a:gd name="T92" fmla="*/ 20 w 2772"/>
              <a:gd name="T93" fmla="*/ 1018 h 2974"/>
              <a:gd name="T94" fmla="*/ 132 w 2772"/>
              <a:gd name="T95" fmla="*/ 1218 h 2974"/>
              <a:gd name="T96" fmla="*/ 220 w 2772"/>
              <a:gd name="T97" fmla="*/ 1340 h 2974"/>
              <a:gd name="T98" fmla="*/ 202 w 2772"/>
              <a:gd name="T99" fmla="*/ 1384 h 2974"/>
              <a:gd name="T100" fmla="*/ 128 w 2772"/>
              <a:gd name="T101" fmla="*/ 1532 h 2974"/>
              <a:gd name="T102" fmla="*/ 118 w 2772"/>
              <a:gd name="T103" fmla="*/ 1750 h 2974"/>
              <a:gd name="T104" fmla="*/ 168 w 2772"/>
              <a:gd name="T105" fmla="*/ 1996 h 2974"/>
              <a:gd name="T106" fmla="*/ 170 w 2772"/>
              <a:gd name="T107" fmla="*/ 2214 h 2974"/>
              <a:gd name="T108" fmla="*/ 190 w 2772"/>
              <a:gd name="T109" fmla="*/ 2554 h 2974"/>
              <a:gd name="T110" fmla="*/ 202 w 2772"/>
              <a:gd name="T111" fmla="*/ 2786 h 2974"/>
              <a:gd name="T112" fmla="*/ 378 w 2772"/>
              <a:gd name="T113" fmla="*/ 2974 h 2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72" h="2974">
                <a:moveTo>
                  <a:pt x="414" y="2314"/>
                </a:moveTo>
                <a:lnTo>
                  <a:pt x="414" y="2314"/>
                </a:lnTo>
                <a:lnTo>
                  <a:pt x="414" y="2246"/>
                </a:lnTo>
                <a:lnTo>
                  <a:pt x="416" y="2170"/>
                </a:lnTo>
                <a:lnTo>
                  <a:pt x="416" y="2132"/>
                </a:lnTo>
                <a:lnTo>
                  <a:pt x="420" y="2094"/>
                </a:lnTo>
                <a:lnTo>
                  <a:pt x="424" y="2060"/>
                </a:lnTo>
                <a:lnTo>
                  <a:pt x="432" y="2028"/>
                </a:lnTo>
                <a:lnTo>
                  <a:pt x="432" y="2028"/>
                </a:lnTo>
                <a:lnTo>
                  <a:pt x="442" y="2004"/>
                </a:lnTo>
                <a:lnTo>
                  <a:pt x="456" y="1980"/>
                </a:lnTo>
                <a:lnTo>
                  <a:pt x="472" y="1960"/>
                </a:lnTo>
                <a:lnTo>
                  <a:pt x="482" y="1950"/>
                </a:lnTo>
                <a:lnTo>
                  <a:pt x="492" y="1944"/>
                </a:lnTo>
                <a:lnTo>
                  <a:pt x="502" y="1938"/>
                </a:lnTo>
                <a:lnTo>
                  <a:pt x="514" y="1934"/>
                </a:lnTo>
                <a:lnTo>
                  <a:pt x="526" y="1932"/>
                </a:lnTo>
                <a:lnTo>
                  <a:pt x="538" y="1932"/>
                </a:lnTo>
                <a:lnTo>
                  <a:pt x="550" y="1934"/>
                </a:lnTo>
                <a:lnTo>
                  <a:pt x="562" y="1938"/>
                </a:lnTo>
                <a:lnTo>
                  <a:pt x="574" y="1946"/>
                </a:lnTo>
                <a:lnTo>
                  <a:pt x="586" y="1956"/>
                </a:lnTo>
                <a:lnTo>
                  <a:pt x="586" y="1956"/>
                </a:lnTo>
                <a:lnTo>
                  <a:pt x="598" y="1968"/>
                </a:lnTo>
                <a:lnTo>
                  <a:pt x="610" y="1982"/>
                </a:lnTo>
                <a:lnTo>
                  <a:pt x="620" y="1996"/>
                </a:lnTo>
                <a:lnTo>
                  <a:pt x="628" y="2012"/>
                </a:lnTo>
                <a:lnTo>
                  <a:pt x="644" y="2044"/>
                </a:lnTo>
                <a:lnTo>
                  <a:pt x="656" y="2078"/>
                </a:lnTo>
                <a:lnTo>
                  <a:pt x="666" y="2112"/>
                </a:lnTo>
                <a:lnTo>
                  <a:pt x="676" y="2148"/>
                </a:lnTo>
                <a:lnTo>
                  <a:pt x="694" y="2216"/>
                </a:lnTo>
                <a:lnTo>
                  <a:pt x="694" y="2216"/>
                </a:lnTo>
                <a:lnTo>
                  <a:pt x="706" y="2260"/>
                </a:lnTo>
                <a:lnTo>
                  <a:pt x="716" y="2306"/>
                </a:lnTo>
                <a:lnTo>
                  <a:pt x="724" y="2352"/>
                </a:lnTo>
                <a:lnTo>
                  <a:pt x="726" y="2376"/>
                </a:lnTo>
                <a:lnTo>
                  <a:pt x="728" y="2398"/>
                </a:lnTo>
                <a:lnTo>
                  <a:pt x="728" y="2398"/>
                </a:lnTo>
                <a:lnTo>
                  <a:pt x="736" y="2686"/>
                </a:lnTo>
                <a:lnTo>
                  <a:pt x="738" y="2830"/>
                </a:lnTo>
                <a:lnTo>
                  <a:pt x="738" y="2902"/>
                </a:lnTo>
                <a:lnTo>
                  <a:pt x="736" y="2974"/>
                </a:lnTo>
                <a:lnTo>
                  <a:pt x="904" y="2974"/>
                </a:lnTo>
                <a:lnTo>
                  <a:pt x="904" y="2974"/>
                </a:lnTo>
                <a:lnTo>
                  <a:pt x="906" y="2932"/>
                </a:lnTo>
                <a:lnTo>
                  <a:pt x="908" y="2892"/>
                </a:lnTo>
                <a:lnTo>
                  <a:pt x="912" y="2810"/>
                </a:lnTo>
                <a:lnTo>
                  <a:pt x="912" y="2810"/>
                </a:lnTo>
                <a:lnTo>
                  <a:pt x="920" y="2706"/>
                </a:lnTo>
                <a:lnTo>
                  <a:pt x="928" y="2610"/>
                </a:lnTo>
                <a:lnTo>
                  <a:pt x="934" y="2520"/>
                </a:lnTo>
                <a:lnTo>
                  <a:pt x="936" y="2474"/>
                </a:lnTo>
                <a:lnTo>
                  <a:pt x="936" y="2426"/>
                </a:lnTo>
                <a:lnTo>
                  <a:pt x="936" y="2426"/>
                </a:lnTo>
                <a:lnTo>
                  <a:pt x="938" y="2334"/>
                </a:lnTo>
                <a:lnTo>
                  <a:pt x="936" y="2242"/>
                </a:lnTo>
                <a:lnTo>
                  <a:pt x="934" y="2196"/>
                </a:lnTo>
                <a:lnTo>
                  <a:pt x="930" y="2150"/>
                </a:lnTo>
                <a:lnTo>
                  <a:pt x="924" y="2106"/>
                </a:lnTo>
                <a:lnTo>
                  <a:pt x="914" y="2060"/>
                </a:lnTo>
                <a:lnTo>
                  <a:pt x="914" y="2060"/>
                </a:lnTo>
                <a:lnTo>
                  <a:pt x="904" y="2016"/>
                </a:lnTo>
                <a:lnTo>
                  <a:pt x="892" y="1974"/>
                </a:lnTo>
                <a:lnTo>
                  <a:pt x="862" y="1888"/>
                </a:lnTo>
                <a:lnTo>
                  <a:pt x="830" y="1806"/>
                </a:lnTo>
                <a:lnTo>
                  <a:pt x="796" y="1722"/>
                </a:lnTo>
                <a:lnTo>
                  <a:pt x="796" y="1722"/>
                </a:lnTo>
                <a:lnTo>
                  <a:pt x="910" y="1830"/>
                </a:lnTo>
                <a:lnTo>
                  <a:pt x="1024" y="1940"/>
                </a:lnTo>
                <a:lnTo>
                  <a:pt x="1248" y="2158"/>
                </a:lnTo>
                <a:lnTo>
                  <a:pt x="1472" y="2378"/>
                </a:lnTo>
                <a:lnTo>
                  <a:pt x="1698" y="2596"/>
                </a:lnTo>
                <a:lnTo>
                  <a:pt x="1698" y="2596"/>
                </a:lnTo>
                <a:lnTo>
                  <a:pt x="1640" y="2630"/>
                </a:lnTo>
                <a:lnTo>
                  <a:pt x="1582" y="2668"/>
                </a:lnTo>
                <a:lnTo>
                  <a:pt x="1524" y="2710"/>
                </a:lnTo>
                <a:lnTo>
                  <a:pt x="1498" y="2732"/>
                </a:lnTo>
                <a:lnTo>
                  <a:pt x="1470" y="2754"/>
                </a:lnTo>
                <a:lnTo>
                  <a:pt x="1446" y="2778"/>
                </a:lnTo>
                <a:lnTo>
                  <a:pt x="1420" y="2804"/>
                </a:lnTo>
                <a:lnTo>
                  <a:pt x="1398" y="2830"/>
                </a:lnTo>
                <a:lnTo>
                  <a:pt x="1376" y="2856"/>
                </a:lnTo>
                <a:lnTo>
                  <a:pt x="1354" y="2884"/>
                </a:lnTo>
                <a:lnTo>
                  <a:pt x="1336" y="2914"/>
                </a:lnTo>
                <a:lnTo>
                  <a:pt x="1320" y="2944"/>
                </a:lnTo>
                <a:lnTo>
                  <a:pt x="1304" y="2974"/>
                </a:lnTo>
                <a:lnTo>
                  <a:pt x="2108" y="2974"/>
                </a:lnTo>
                <a:lnTo>
                  <a:pt x="2108" y="2974"/>
                </a:lnTo>
                <a:lnTo>
                  <a:pt x="2772" y="2264"/>
                </a:lnTo>
                <a:lnTo>
                  <a:pt x="2772" y="2264"/>
                </a:lnTo>
                <a:lnTo>
                  <a:pt x="2700" y="2228"/>
                </a:lnTo>
                <a:lnTo>
                  <a:pt x="2628" y="2194"/>
                </a:lnTo>
                <a:lnTo>
                  <a:pt x="2554" y="2164"/>
                </a:lnTo>
                <a:lnTo>
                  <a:pt x="2516" y="2150"/>
                </a:lnTo>
                <a:lnTo>
                  <a:pt x="2478" y="2136"/>
                </a:lnTo>
                <a:lnTo>
                  <a:pt x="2438" y="2124"/>
                </a:lnTo>
                <a:lnTo>
                  <a:pt x="2400" y="2114"/>
                </a:lnTo>
                <a:lnTo>
                  <a:pt x="2360" y="2106"/>
                </a:lnTo>
                <a:lnTo>
                  <a:pt x="2322" y="2098"/>
                </a:lnTo>
                <a:lnTo>
                  <a:pt x="2282" y="2094"/>
                </a:lnTo>
                <a:lnTo>
                  <a:pt x="2242" y="2090"/>
                </a:lnTo>
                <a:lnTo>
                  <a:pt x="2202" y="2088"/>
                </a:lnTo>
                <a:lnTo>
                  <a:pt x="2160" y="2090"/>
                </a:lnTo>
                <a:lnTo>
                  <a:pt x="2160" y="2090"/>
                </a:lnTo>
                <a:lnTo>
                  <a:pt x="2120" y="2094"/>
                </a:lnTo>
                <a:lnTo>
                  <a:pt x="2080" y="2100"/>
                </a:lnTo>
                <a:lnTo>
                  <a:pt x="2042" y="2110"/>
                </a:lnTo>
                <a:lnTo>
                  <a:pt x="2004" y="2124"/>
                </a:lnTo>
                <a:lnTo>
                  <a:pt x="1968" y="2140"/>
                </a:lnTo>
                <a:lnTo>
                  <a:pt x="1934" y="2162"/>
                </a:lnTo>
                <a:lnTo>
                  <a:pt x="1902" y="2186"/>
                </a:lnTo>
                <a:lnTo>
                  <a:pt x="1872" y="2212"/>
                </a:lnTo>
                <a:lnTo>
                  <a:pt x="1872" y="2212"/>
                </a:lnTo>
                <a:lnTo>
                  <a:pt x="1848" y="2238"/>
                </a:lnTo>
                <a:lnTo>
                  <a:pt x="1828" y="2266"/>
                </a:lnTo>
                <a:lnTo>
                  <a:pt x="1812" y="2294"/>
                </a:lnTo>
                <a:lnTo>
                  <a:pt x="1796" y="2324"/>
                </a:lnTo>
                <a:lnTo>
                  <a:pt x="1782" y="2354"/>
                </a:lnTo>
                <a:lnTo>
                  <a:pt x="1770" y="2386"/>
                </a:lnTo>
                <a:lnTo>
                  <a:pt x="1746" y="2448"/>
                </a:lnTo>
                <a:lnTo>
                  <a:pt x="1746" y="2448"/>
                </a:lnTo>
                <a:lnTo>
                  <a:pt x="1672" y="2378"/>
                </a:lnTo>
                <a:lnTo>
                  <a:pt x="1600" y="2306"/>
                </a:lnTo>
                <a:lnTo>
                  <a:pt x="1528" y="2234"/>
                </a:lnTo>
                <a:lnTo>
                  <a:pt x="1454" y="2162"/>
                </a:lnTo>
                <a:lnTo>
                  <a:pt x="1454" y="2162"/>
                </a:lnTo>
                <a:lnTo>
                  <a:pt x="1344" y="2056"/>
                </a:lnTo>
                <a:lnTo>
                  <a:pt x="1236" y="1950"/>
                </a:lnTo>
                <a:lnTo>
                  <a:pt x="1236" y="1950"/>
                </a:lnTo>
                <a:lnTo>
                  <a:pt x="1212" y="1928"/>
                </a:lnTo>
                <a:lnTo>
                  <a:pt x="1184" y="1904"/>
                </a:lnTo>
                <a:lnTo>
                  <a:pt x="1170" y="1892"/>
                </a:lnTo>
                <a:lnTo>
                  <a:pt x="1158" y="1880"/>
                </a:lnTo>
                <a:lnTo>
                  <a:pt x="1148" y="1868"/>
                </a:lnTo>
                <a:lnTo>
                  <a:pt x="1142" y="1856"/>
                </a:lnTo>
                <a:lnTo>
                  <a:pt x="1142" y="1856"/>
                </a:lnTo>
                <a:lnTo>
                  <a:pt x="1140" y="1848"/>
                </a:lnTo>
                <a:lnTo>
                  <a:pt x="1140" y="1838"/>
                </a:lnTo>
                <a:lnTo>
                  <a:pt x="1140" y="1818"/>
                </a:lnTo>
                <a:lnTo>
                  <a:pt x="1140" y="1798"/>
                </a:lnTo>
                <a:lnTo>
                  <a:pt x="1140" y="1780"/>
                </a:lnTo>
                <a:lnTo>
                  <a:pt x="1140" y="1780"/>
                </a:lnTo>
                <a:lnTo>
                  <a:pt x="1136" y="1692"/>
                </a:lnTo>
                <a:lnTo>
                  <a:pt x="1136" y="1604"/>
                </a:lnTo>
                <a:lnTo>
                  <a:pt x="1136" y="1516"/>
                </a:lnTo>
                <a:lnTo>
                  <a:pt x="1134" y="1428"/>
                </a:lnTo>
                <a:lnTo>
                  <a:pt x="1134" y="1428"/>
                </a:lnTo>
                <a:lnTo>
                  <a:pt x="1132" y="1352"/>
                </a:lnTo>
                <a:lnTo>
                  <a:pt x="1130" y="1276"/>
                </a:lnTo>
                <a:lnTo>
                  <a:pt x="1130" y="1238"/>
                </a:lnTo>
                <a:lnTo>
                  <a:pt x="1134" y="1200"/>
                </a:lnTo>
                <a:lnTo>
                  <a:pt x="1140" y="1162"/>
                </a:lnTo>
                <a:lnTo>
                  <a:pt x="1150" y="1126"/>
                </a:lnTo>
                <a:lnTo>
                  <a:pt x="1150" y="1126"/>
                </a:lnTo>
                <a:lnTo>
                  <a:pt x="1160" y="1096"/>
                </a:lnTo>
                <a:lnTo>
                  <a:pt x="1174" y="1064"/>
                </a:lnTo>
                <a:lnTo>
                  <a:pt x="1186" y="1030"/>
                </a:lnTo>
                <a:lnTo>
                  <a:pt x="1200" y="996"/>
                </a:lnTo>
                <a:lnTo>
                  <a:pt x="1210" y="960"/>
                </a:lnTo>
                <a:lnTo>
                  <a:pt x="1216" y="926"/>
                </a:lnTo>
                <a:lnTo>
                  <a:pt x="1218" y="910"/>
                </a:lnTo>
                <a:lnTo>
                  <a:pt x="1218" y="892"/>
                </a:lnTo>
                <a:lnTo>
                  <a:pt x="1216" y="876"/>
                </a:lnTo>
                <a:lnTo>
                  <a:pt x="1214" y="860"/>
                </a:lnTo>
                <a:lnTo>
                  <a:pt x="1214" y="860"/>
                </a:lnTo>
                <a:lnTo>
                  <a:pt x="1208" y="840"/>
                </a:lnTo>
                <a:lnTo>
                  <a:pt x="1202" y="822"/>
                </a:lnTo>
                <a:lnTo>
                  <a:pt x="1184" y="784"/>
                </a:lnTo>
                <a:lnTo>
                  <a:pt x="1166" y="748"/>
                </a:lnTo>
                <a:lnTo>
                  <a:pt x="1144" y="712"/>
                </a:lnTo>
                <a:lnTo>
                  <a:pt x="1124" y="676"/>
                </a:lnTo>
                <a:lnTo>
                  <a:pt x="1102" y="640"/>
                </a:lnTo>
                <a:lnTo>
                  <a:pt x="1084" y="604"/>
                </a:lnTo>
                <a:lnTo>
                  <a:pt x="1068" y="566"/>
                </a:lnTo>
                <a:lnTo>
                  <a:pt x="1068" y="566"/>
                </a:lnTo>
                <a:lnTo>
                  <a:pt x="1104" y="578"/>
                </a:lnTo>
                <a:lnTo>
                  <a:pt x="1140" y="586"/>
                </a:lnTo>
                <a:lnTo>
                  <a:pt x="1174" y="588"/>
                </a:lnTo>
                <a:lnTo>
                  <a:pt x="1210" y="588"/>
                </a:lnTo>
                <a:lnTo>
                  <a:pt x="1244" y="584"/>
                </a:lnTo>
                <a:lnTo>
                  <a:pt x="1278" y="574"/>
                </a:lnTo>
                <a:lnTo>
                  <a:pt x="1312" y="560"/>
                </a:lnTo>
                <a:lnTo>
                  <a:pt x="1344" y="540"/>
                </a:lnTo>
                <a:lnTo>
                  <a:pt x="1344" y="540"/>
                </a:lnTo>
                <a:lnTo>
                  <a:pt x="1364" y="526"/>
                </a:lnTo>
                <a:lnTo>
                  <a:pt x="1382" y="510"/>
                </a:lnTo>
                <a:lnTo>
                  <a:pt x="1398" y="492"/>
                </a:lnTo>
                <a:lnTo>
                  <a:pt x="1414" y="474"/>
                </a:lnTo>
                <a:lnTo>
                  <a:pt x="1426" y="456"/>
                </a:lnTo>
                <a:lnTo>
                  <a:pt x="1438" y="436"/>
                </a:lnTo>
                <a:lnTo>
                  <a:pt x="1448" y="416"/>
                </a:lnTo>
                <a:lnTo>
                  <a:pt x="1456" y="396"/>
                </a:lnTo>
                <a:lnTo>
                  <a:pt x="1462" y="376"/>
                </a:lnTo>
                <a:lnTo>
                  <a:pt x="1466" y="354"/>
                </a:lnTo>
                <a:lnTo>
                  <a:pt x="1470" y="332"/>
                </a:lnTo>
                <a:lnTo>
                  <a:pt x="1470" y="310"/>
                </a:lnTo>
                <a:lnTo>
                  <a:pt x="1470" y="290"/>
                </a:lnTo>
                <a:lnTo>
                  <a:pt x="1468" y="268"/>
                </a:lnTo>
                <a:lnTo>
                  <a:pt x="1466" y="246"/>
                </a:lnTo>
                <a:lnTo>
                  <a:pt x="1462" y="224"/>
                </a:lnTo>
                <a:lnTo>
                  <a:pt x="1456" y="204"/>
                </a:lnTo>
                <a:lnTo>
                  <a:pt x="1448" y="184"/>
                </a:lnTo>
                <a:lnTo>
                  <a:pt x="1440" y="164"/>
                </a:lnTo>
                <a:lnTo>
                  <a:pt x="1430" y="144"/>
                </a:lnTo>
                <a:lnTo>
                  <a:pt x="1418" y="126"/>
                </a:lnTo>
                <a:lnTo>
                  <a:pt x="1404" y="108"/>
                </a:lnTo>
                <a:lnTo>
                  <a:pt x="1390" y="92"/>
                </a:lnTo>
                <a:lnTo>
                  <a:pt x="1376" y="76"/>
                </a:lnTo>
                <a:lnTo>
                  <a:pt x="1358" y="62"/>
                </a:lnTo>
                <a:lnTo>
                  <a:pt x="1340" y="48"/>
                </a:lnTo>
                <a:lnTo>
                  <a:pt x="1322" y="38"/>
                </a:lnTo>
                <a:lnTo>
                  <a:pt x="1302" y="26"/>
                </a:lnTo>
                <a:lnTo>
                  <a:pt x="1280" y="18"/>
                </a:lnTo>
                <a:lnTo>
                  <a:pt x="1258" y="10"/>
                </a:lnTo>
                <a:lnTo>
                  <a:pt x="1234" y="6"/>
                </a:lnTo>
                <a:lnTo>
                  <a:pt x="1210" y="2"/>
                </a:lnTo>
                <a:lnTo>
                  <a:pt x="1210" y="2"/>
                </a:lnTo>
                <a:lnTo>
                  <a:pt x="1186" y="0"/>
                </a:lnTo>
                <a:lnTo>
                  <a:pt x="1162" y="0"/>
                </a:lnTo>
                <a:lnTo>
                  <a:pt x="1140" y="4"/>
                </a:lnTo>
                <a:lnTo>
                  <a:pt x="1116" y="8"/>
                </a:lnTo>
                <a:lnTo>
                  <a:pt x="1094" y="16"/>
                </a:lnTo>
                <a:lnTo>
                  <a:pt x="1074" y="24"/>
                </a:lnTo>
                <a:lnTo>
                  <a:pt x="1052" y="34"/>
                </a:lnTo>
                <a:lnTo>
                  <a:pt x="1034" y="46"/>
                </a:lnTo>
                <a:lnTo>
                  <a:pt x="1014" y="58"/>
                </a:lnTo>
                <a:lnTo>
                  <a:pt x="996" y="72"/>
                </a:lnTo>
                <a:lnTo>
                  <a:pt x="980" y="88"/>
                </a:lnTo>
                <a:lnTo>
                  <a:pt x="964" y="104"/>
                </a:lnTo>
                <a:lnTo>
                  <a:pt x="948" y="122"/>
                </a:lnTo>
                <a:lnTo>
                  <a:pt x="936" y="140"/>
                </a:lnTo>
                <a:lnTo>
                  <a:pt x="922" y="160"/>
                </a:lnTo>
                <a:lnTo>
                  <a:pt x="912" y="180"/>
                </a:lnTo>
                <a:lnTo>
                  <a:pt x="902" y="200"/>
                </a:lnTo>
                <a:lnTo>
                  <a:pt x="894" y="222"/>
                </a:lnTo>
                <a:lnTo>
                  <a:pt x="888" y="242"/>
                </a:lnTo>
                <a:lnTo>
                  <a:pt x="884" y="264"/>
                </a:lnTo>
                <a:lnTo>
                  <a:pt x="880" y="286"/>
                </a:lnTo>
                <a:lnTo>
                  <a:pt x="880" y="308"/>
                </a:lnTo>
                <a:lnTo>
                  <a:pt x="880" y="330"/>
                </a:lnTo>
                <a:lnTo>
                  <a:pt x="882" y="352"/>
                </a:lnTo>
                <a:lnTo>
                  <a:pt x="888" y="372"/>
                </a:lnTo>
                <a:lnTo>
                  <a:pt x="894" y="394"/>
                </a:lnTo>
                <a:lnTo>
                  <a:pt x="902" y="414"/>
                </a:lnTo>
                <a:lnTo>
                  <a:pt x="914" y="434"/>
                </a:lnTo>
                <a:lnTo>
                  <a:pt x="928" y="452"/>
                </a:lnTo>
                <a:lnTo>
                  <a:pt x="944" y="470"/>
                </a:lnTo>
                <a:lnTo>
                  <a:pt x="962" y="488"/>
                </a:lnTo>
                <a:lnTo>
                  <a:pt x="982" y="504"/>
                </a:lnTo>
                <a:lnTo>
                  <a:pt x="982" y="504"/>
                </a:lnTo>
                <a:lnTo>
                  <a:pt x="948" y="508"/>
                </a:lnTo>
                <a:lnTo>
                  <a:pt x="912" y="512"/>
                </a:lnTo>
                <a:lnTo>
                  <a:pt x="880" y="518"/>
                </a:lnTo>
                <a:lnTo>
                  <a:pt x="846" y="524"/>
                </a:lnTo>
                <a:lnTo>
                  <a:pt x="780" y="542"/>
                </a:lnTo>
                <a:lnTo>
                  <a:pt x="718" y="564"/>
                </a:lnTo>
                <a:lnTo>
                  <a:pt x="654" y="588"/>
                </a:lnTo>
                <a:lnTo>
                  <a:pt x="590" y="614"/>
                </a:lnTo>
                <a:lnTo>
                  <a:pt x="528" y="638"/>
                </a:lnTo>
                <a:lnTo>
                  <a:pt x="462" y="664"/>
                </a:lnTo>
                <a:lnTo>
                  <a:pt x="462" y="664"/>
                </a:lnTo>
                <a:lnTo>
                  <a:pt x="382" y="694"/>
                </a:lnTo>
                <a:lnTo>
                  <a:pt x="302" y="724"/>
                </a:lnTo>
                <a:lnTo>
                  <a:pt x="222" y="758"/>
                </a:lnTo>
                <a:lnTo>
                  <a:pt x="184" y="776"/>
                </a:lnTo>
                <a:lnTo>
                  <a:pt x="146" y="796"/>
                </a:lnTo>
                <a:lnTo>
                  <a:pt x="146" y="796"/>
                </a:lnTo>
                <a:lnTo>
                  <a:pt x="96" y="820"/>
                </a:lnTo>
                <a:lnTo>
                  <a:pt x="72" y="836"/>
                </a:lnTo>
                <a:lnTo>
                  <a:pt x="48" y="852"/>
                </a:lnTo>
                <a:lnTo>
                  <a:pt x="36" y="862"/>
                </a:lnTo>
                <a:lnTo>
                  <a:pt x="26" y="870"/>
                </a:lnTo>
                <a:lnTo>
                  <a:pt x="18" y="882"/>
                </a:lnTo>
                <a:lnTo>
                  <a:pt x="12" y="892"/>
                </a:lnTo>
                <a:lnTo>
                  <a:pt x="6" y="904"/>
                </a:lnTo>
                <a:lnTo>
                  <a:pt x="2" y="918"/>
                </a:lnTo>
                <a:lnTo>
                  <a:pt x="0" y="932"/>
                </a:lnTo>
                <a:lnTo>
                  <a:pt x="2" y="946"/>
                </a:lnTo>
                <a:lnTo>
                  <a:pt x="2" y="946"/>
                </a:lnTo>
                <a:lnTo>
                  <a:pt x="8" y="982"/>
                </a:lnTo>
                <a:lnTo>
                  <a:pt x="20" y="1018"/>
                </a:lnTo>
                <a:lnTo>
                  <a:pt x="34" y="1054"/>
                </a:lnTo>
                <a:lnTo>
                  <a:pt x="50" y="1088"/>
                </a:lnTo>
                <a:lnTo>
                  <a:pt x="70" y="1122"/>
                </a:lnTo>
                <a:lnTo>
                  <a:pt x="90" y="1156"/>
                </a:lnTo>
                <a:lnTo>
                  <a:pt x="110" y="1188"/>
                </a:lnTo>
                <a:lnTo>
                  <a:pt x="132" y="1218"/>
                </a:lnTo>
                <a:lnTo>
                  <a:pt x="132" y="1218"/>
                </a:lnTo>
                <a:lnTo>
                  <a:pt x="166" y="1266"/>
                </a:lnTo>
                <a:lnTo>
                  <a:pt x="200" y="1316"/>
                </a:lnTo>
                <a:lnTo>
                  <a:pt x="200" y="1316"/>
                </a:lnTo>
                <a:lnTo>
                  <a:pt x="214" y="1330"/>
                </a:lnTo>
                <a:lnTo>
                  <a:pt x="220" y="1340"/>
                </a:lnTo>
                <a:lnTo>
                  <a:pt x="224" y="1348"/>
                </a:lnTo>
                <a:lnTo>
                  <a:pt x="224" y="1348"/>
                </a:lnTo>
                <a:lnTo>
                  <a:pt x="224" y="1354"/>
                </a:lnTo>
                <a:lnTo>
                  <a:pt x="222" y="1360"/>
                </a:lnTo>
                <a:lnTo>
                  <a:pt x="212" y="1372"/>
                </a:lnTo>
                <a:lnTo>
                  <a:pt x="202" y="1384"/>
                </a:lnTo>
                <a:lnTo>
                  <a:pt x="192" y="1398"/>
                </a:lnTo>
                <a:lnTo>
                  <a:pt x="192" y="1398"/>
                </a:lnTo>
                <a:lnTo>
                  <a:pt x="170" y="1430"/>
                </a:lnTo>
                <a:lnTo>
                  <a:pt x="152" y="1464"/>
                </a:lnTo>
                <a:lnTo>
                  <a:pt x="138" y="1498"/>
                </a:lnTo>
                <a:lnTo>
                  <a:pt x="128" y="1532"/>
                </a:lnTo>
                <a:lnTo>
                  <a:pt x="120" y="1568"/>
                </a:lnTo>
                <a:lnTo>
                  <a:pt x="116" y="1604"/>
                </a:lnTo>
                <a:lnTo>
                  <a:pt x="112" y="1640"/>
                </a:lnTo>
                <a:lnTo>
                  <a:pt x="112" y="1676"/>
                </a:lnTo>
                <a:lnTo>
                  <a:pt x="114" y="1712"/>
                </a:lnTo>
                <a:lnTo>
                  <a:pt x="118" y="1750"/>
                </a:lnTo>
                <a:lnTo>
                  <a:pt x="124" y="1786"/>
                </a:lnTo>
                <a:lnTo>
                  <a:pt x="130" y="1824"/>
                </a:lnTo>
                <a:lnTo>
                  <a:pt x="146" y="1896"/>
                </a:lnTo>
                <a:lnTo>
                  <a:pt x="162" y="1968"/>
                </a:lnTo>
                <a:lnTo>
                  <a:pt x="162" y="1968"/>
                </a:lnTo>
                <a:lnTo>
                  <a:pt x="168" y="1996"/>
                </a:lnTo>
                <a:lnTo>
                  <a:pt x="172" y="2026"/>
                </a:lnTo>
                <a:lnTo>
                  <a:pt x="172" y="2058"/>
                </a:lnTo>
                <a:lnTo>
                  <a:pt x="172" y="2090"/>
                </a:lnTo>
                <a:lnTo>
                  <a:pt x="172" y="2154"/>
                </a:lnTo>
                <a:lnTo>
                  <a:pt x="170" y="2214"/>
                </a:lnTo>
                <a:lnTo>
                  <a:pt x="170" y="2214"/>
                </a:lnTo>
                <a:lnTo>
                  <a:pt x="170" y="2260"/>
                </a:lnTo>
                <a:lnTo>
                  <a:pt x="174" y="2302"/>
                </a:lnTo>
                <a:lnTo>
                  <a:pt x="180" y="2384"/>
                </a:lnTo>
                <a:lnTo>
                  <a:pt x="186" y="2466"/>
                </a:lnTo>
                <a:lnTo>
                  <a:pt x="190" y="2510"/>
                </a:lnTo>
                <a:lnTo>
                  <a:pt x="190" y="2554"/>
                </a:lnTo>
                <a:lnTo>
                  <a:pt x="190" y="2554"/>
                </a:lnTo>
                <a:lnTo>
                  <a:pt x="192" y="2610"/>
                </a:lnTo>
                <a:lnTo>
                  <a:pt x="196" y="2670"/>
                </a:lnTo>
                <a:lnTo>
                  <a:pt x="200" y="2732"/>
                </a:lnTo>
                <a:lnTo>
                  <a:pt x="202" y="2786"/>
                </a:lnTo>
                <a:lnTo>
                  <a:pt x="202" y="2786"/>
                </a:lnTo>
                <a:lnTo>
                  <a:pt x="202" y="2842"/>
                </a:lnTo>
                <a:lnTo>
                  <a:pt x="202" y="2898"/>
                </a:lnTo>
                <a:lnTo>
                  <a:pt x="202" y="2898"/>
                </a:lnTo>
                <a:lnTo>
                  <a:pt x="202" y="2930"/>
                </a:lnTo>
                <a:lnTo>
                  <a:pt x="202" y="2974"/>
                </a:lnTo>
                <a:lnTo>
                  <a:pt x="378" y="2974"/>
                </a:lnTo>
                <a:lnTo>
                  <a:pt x="378" y="2974"/>
                </a:lnTo>
                <a:lnTo>
                  <a:pt x="388" y="2830"/>
                </a:lnTo>
                <a:lnTo>
                  <a:pt x="400" y="2624"/>
                </a:lnTo>
                <a:lnTo>
                  <a:pt x="414" y="2314"/>
                </a:lnTo>
                <a:lnTo>
                  <a:pt x="414" y="2314"/>
                </a:ln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85783"/>
            <a:endParaRPr lang="en-US" sz="1400">
              <a:solidFill>
                <a:srgbClr val="505050"/>
              </a:solidFill>
            </a:endParaRPr>
          </a:p>
        </p:txBody>
      </p:sp>
      <p:sp>
        <p:nvSpPr>
          <p:cNvPr id="21" name="Rectangle 20"/>
          <p:cNvSpPr/>
          <p:nvPr/>
        </p:nvSpPr>
        <p:spPr bwMode="auto">
          <a:xfrm>
            <a:off x="314327" y="3904437"/>
            <a:ext cx="8582026" cy="48576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56" tIns="109725" rIns="137156" bIns="109725" numCol="1" spcCol="0" rtlCol="0" fromWordArt="0" anchor="ctr" anchorCtr="0" forceAA="0" compatLnSpc="1">
            <a:prstTxWarp prst="textNoShape">
              <a:avLst/>
            </a:prstTxWarp>
            <a:noAutofit/>
          </a:bodyPr>
          <a:lstStyle/>
          <a:p>
            <a:pPr algn="ctr" defTabSz="699320" fontAlgn="base">
              <a:lnSpc>
                <a:spcPct val="90000"/>
              </a:lnSpc>
              <a:spcBef>
                <a:spcPct val="0"/>
              </a:spcBef>
              <a:spcAft>
                <a:spcPct val="0"/>
              </a:spcAft>
            </a:pPr>
            <a:r>
              <a:rPr lang="en-US" sz="2400" dirty="0">
                <a:gradFill>
                  <a:gsLst>
                    <a:gs pos="0">
                      <a:srgbClr val="FFFFFF"/>
                    </a:gs>
                    <a:gs pos="100000">
                      <a:srgbClr val="FFFFFF"/>
                    </a:gs>
                  </a:gsLst>
                  <a:lin ang="5400000" scaled="0"/>
                </a:gradFill>
                <a:latin typeface="Segoe UI Light"/>
                <a:ea typeface="Segoe UI" pitchFamily="34" charset="0"/>
                <a:cs typeface="Segoe UI Light"/>
              </a:rPr>
              <a:t>On the go</a:t>
            </a:r>
          </a:p>
        </p:txBody>
      </p:sp>
      <p:pic>
        <p:nvPicPr>
          <p:cNvPr id="23" name="Picture 4" descr="C:\_Working Files\microsoft\xbox-logo.png"/>
          <p:cNvPicPr>
            <a:picLocks noChangeAspect="1" noChangeArrowheads="1"/>
          </p:cNvPicPr>
          <p:nvPr/>
        </p:nvPicPr>
        <p:blipFill>
          <a:blip r:embed="rId4" cstate="print">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6883646" y="1316036"/>
            <a:ext cx="1202365" cy="363049"/>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5" descr="C:\_Working Files\microsoft\Skype-Logo.png"/>
          <p:cNvPicPr>
            <a:picLocks noChangeAspect="1" noChangeArrowheads="1"/>
          </p:cNvPicPr>
          <p:nvPr/>
        </p:nvPicPr>
        <p:blipFill>
          <a:blip r:embed="rId6" cstate="print">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4812684" y="1570951"/>
            <a:ext cx="829657" cy="36638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7" descr="C:\_Working Files\microsoft\msn_logo_new.png"/>
          <p:cNvPicPr>
            <a:picLocks noChangeAspect="1" noChangeArrowheads="1"/>
          </p:cNvPicPr>
          <p:nvPr/>
        </p:nvPicPr>
        <p:blipFill>
          <a:blip r:embed="rId8" cstate="print">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4812684" y="2910240"/>
            <a:ext cx="771788" cy="343017"/>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8" descr="C:\_Working Files\microsoft\Bing-logo.png"/>
          <p:cNvPicPr>
            <a:picLocks noChangeAspect="1" noChangeArrowheads="1"/>
          </p:cNvPicPr>
          <p:nvPr/>
        </p:nvPicPr>
        <p:blipFill>
          <a:blip r:embed="rId10" cstate="print">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val="0"/>
              </a:ext>
            </a:extLst>
          </a:blip>
          <a:srcRect/>
          <a:stretch>
            <a:fillRect/>
          </a:stretch>
        </p:blipFill>
        <p:spPr bwMode="auto">
          <a:xfrm>
            <a:off x="4812684" y="2349433"/>
            <a:ext cx="836639" cy="321042"/>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C:\_Working Files\microsoft\story msft sept 2013\images\office logos\MS_c_Dynamics_Wht_stack.pn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46001" y="2890474"/>
            <a:ext cx="1153973" cy="361216"/>
          </a:xfrm>
          <a:prstGeom prst="rect">
            <a:avLst/>
          </a:prstGeom>
          <a:noFill/>
          <a:extLst>
            <a:ext uri="{909E8E84-426E-40dd-AFC4-6F175D3DCCD1}">
              <a14:hiddenFill xmlns:a14="http://schemas.microsoft.com/office/drawing/2010/main">
                <a:solidFill>
                  <a:srgbClr val="FFFFFF"/>
                </a:solidFill>
              </a14:hiddenFill>
            </a:ext>
          </a:extLst>
        </p:spPr>
      </p:pic>
      <p:pic>
        <p:nvPicPr>
          <p:cNvPr id="2055" name="Picture 7" descr="C:\_Working Files\microsoft\story msft sept 2013\images\office logos\Yammer_logo_wht.png"/>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908655" y="3280901"/>
            <a:ext cx="863414" cy="208610"/>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descr="C:\_Working Files\microsoft\story msft sept 2013\images\office logos\AppsLockup_rgb_Outlook_wht.png"/>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646001" y="1236926"/>
            <a:ext cx="1139825" cy="384175"/>
          </a:xfrm>
          <a:prstGeom prst="rect">
            <a:avLst/>
          </a:prstGeom>
          <a:noFill/>
          <a:extLst>
            <a:ext uri="{909E8E84-426E-40dd-AFC4-6F175D3DCCD1}">
              <a14:hiddenFill xmlns:a14="http://schemas.microsoft.com/office/drawing/2010/main">
                <a:solidFill>
                  <a:srgbClr val="FFFFFF"/>
                </a:solidFill>
              </a14:hiddenFill>
            </a:ext>
          </a:extLst>
        </p:spPr>
      </p:pic>
      <p:pic>
        <p:nvPicPr>
          <p:cNvPr id="2057" name="Picture 9" descr="C:\_Working Files\microsoft\story msft sept 2013\images\office logos\AppsLockup_rgb_PPT_wht.png"/>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646001" y="2063700"/>
            <a:ext cx="1384300" cy="384175"/>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C:\_Working Files\microsoft\story msft sept 2013\images\office logos\AppsLockup_rgb_Word_wht.png"/>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908656" y="2477087"/>
            <a:ext cx="923925" cy="384175"/>
          </a:xfrm>
          <a:prstGeom prst="rect">
            <a:avLst/>
          </a:prstGeom>
          <a:noFill/>
          <a:extLst>
            <a:ext uri="{909E8E84-426E-40dd-AFC4-6F175D3DCCD1}">
              <a14:hiddenFill xmlns:a14="http://schemas.microsoft.com/office/drawing/2010/main">
                <a:solidFill>
                  <a:srgbClr val="FFFFFF"/>
                </a:solidFill>
              </a14:hiddenFill>
            </a:ext>
          </a:extLst>
        </p:spPr>
      </p:pic>
      <p:pic>
        <p:nvPicPr>
          <p:cNvPr id="2059" name="Picture 11" descr="C:\_Working Files\microsoft\story msft sept 2013\images\office logos\AppsLockup_rgb_Excel_wht.png"/>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1908655" y="1650313"/>
            <a:ext cx="874712" cy="384175"/>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8" descr="C:\_Working Files\microsoft\story msft sept 2013\images\office logos\AppsLockup_rgb_Outlook_wht.png"/>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3632536" y="1951296"/>
            <a:ext cx="1139825" cy="384175"/>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6"/>
          <p:cNvPicPr>
            <a:picLocks noChangeAspect="1"/>
          </p:cNvPicPr>
          <p:nvPr/>
        </p:nvPicPr>
        <p:blipFill>
          <a:blip r:embed="rId18" cstate="print">
            <a:extLst>
              <a:ext uri="{28A0092B-C50C-407E-A947-70E740481C1C}">
                <a14:useLocalDpi xmlns:a14="http://schemas.microsoft.com/office/drawing/2010/main" val="0"/>
              </a:ext>
            </a:extLst>
          </a:blip>
          <a:stretch>
            <a:fillRect/>
          </a:stretch>
        </p:blipFill>
        <p:spPr>
          <a:xfrm>
            <a:off x="4052778" y="3326867"/>
            <a:ext cx="1730891" cy="380397"/>
          </a:xfrm>
          <a:prstGeom prst="rect">
            <a:avLst/>
          </a:prstGeom>
        </p:spPr>
      </p:pic>
      <p:pic>
        <p:nvPicPr>
          <p:cNvPr id="28" name="Picture 27"/>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3632536" y="1370767"/>
            <a:ext cx="714031" cy="186220"/>
          </a:xfrm>
          <a:prstGeom prst="rect">
            <a:avLst/>
          </a:prstGeom>
        </p:spPr>
      </p:pic>
      <p:pic>
        <p:nvPicPr>
          <p:cNvPr id="2061" name="Picture 13" descr="C:\_Working Files\microsoft\story msft sept 2013\images\office logos\skydrive wht.png"/>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3632536" y="2702907"/>
            <a:ext cx="1022018" cy="211837"/>
          </a:xfrm>
          <a:prstGeom prst="rect">
            <a:avLst/>
          </a:prstGeom>
          <a:noFill/>
          <a:extLst>
            <a:ext uri="{909E8E84-426E-40dd-AFC4-6F175D3DCCD1}">
              <a14:hiddenFill xmlns:a14="http://schemas.microsoft.com/office/drawing/2010/main">
                <a:solidFill>
                  <a:srgbClr val="FFFFFF"/>
                </a:solidFill>
              </a14:hiddenFill>
            </a:ext>
          </a:extLst>
        </p:spPr>
      </p:pic>
      <p:sp>
        <p:nvSpPr>
          <p:cNvPr id="51" name="Rectangle 50"/>
          <p:cNvSpPr/>
          <p:nvPr/>
        </p:nvSpPr>
        <p:spPr bwMode="auto">
          <a:xfrm>
            <a:off x="6073305" y="1033622"/>
            <a:ext cx="2823047" cy="28230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56" tIns="109725" rIns="137156" bIns="109725" numCol="1" spcCol="0" rtlCol="0" fromWordArt="0" anchor="b" anchorCtr="0" forceAA="0" compatLnSpc="1">
            <a:prstTxWarp prst="textNoShape">
              <a:avLst/>
            </a:prstTxWarp>
            <a:noAutofit/>
          </a:bodyPr>
          <a:lstStyle/>
          <a:p>
            <a:pPr defTabSz="699320" fontAlgn="base">
              <a:lnSpc>
                <a:spcPct val="90000"/>
              </a:lnSpc>
              <a:spcBef>
                <a:spcPct val="0"/>
              </a:spcBef>
              <a:spcAft>
                <a:spcPct val="0"/>
              </a:spcAft>
            </a:pPr>
            <a:r>
              <a:rPr lang="en-US" sz="2400" dirty="0">
                <a:gradFill>
                  <a:gsLst>
                    <a:gs pos="0">
                      <a:srgbClr val="FFFFFF"/>
                    </a:gs>
                    <a:gs pos="100000">
                      <a:srgbClr val="FFFFFF"/>
                    </a:gs>
                  </a:gsLst>
                  <a:lin ang="5400000" scaled="0"/>
                </a:gradFill>
                <a:latin typeface="Segoe UI Light"/>
                <a:ea typeface="Segoe UI" pitchFamily="34" charset="0"/>
                <a:cs typeface="Segoe UI Light"/>
              </a:rPr>
              <a:t>Play</a:t>
            </a:r>
          </a:p>
        </p:txBody>
      </p:sp>
      <p:sp>
        <p:nvSpPr>
          <p:cNvPr id="52" name="Rectangle 51"/>
          <p:cNvSpPr/>
          <p:nvPr/>
        </p:nvSpPr>
        <p:spPr bwMode="auto">
          <a:xfrm>
            <a:off x="314328" y="1033622"/>
            <a:ext cx="2823047" cy="28230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56" tIns="109725" rIns="137156" bIns="109725" numCol="1" spcCol="0" rtlCol="0" fromWordArt="0" anchor="b" anchorCtr="0" forceAA="0" compatLnSpc="1">
            <a:prstTxWarp prst="textNoShape">
              <a:avLst/>
            </a:prstTxWarp>
            <a:noAutofit/>
          </a:bodyPr>
          <a:lstStyle/>
          <a:p>
            <a:pPr defTabSz="699320" fontAlgn="base">
              <a:lnSpc>
                <a:spcPct val="90000"/>
              </a:lnSpc>
              <a:spcBef>
                <a:spcPct val="0"/>
              </a:spcBef>
              <a:spcAft>
                <a:spcPct val="0"/>
              </a:spcAft>
            </a:pPr>
            <a:r>
              <a:rPr lang="en-US" sz="2400" dirty="0">
                <a:gradFill>
                  <a:gsLst>
                    <a:gs pos="0">
                      <a:srgbClr val="FFFFFF"/>
                    </a:gs>
                    <a:gs pos="100000">
                      <a:srgbClr val="FFFFFF"/>
                    </a:gs>
                  </a:gsLst>
                  <a:lin ang="5400000" scaled="0"/>
                </a:gradFill>
                <a:latin typeface="Segoe UI Light"/>
                <a:ea typeface="Segoe UI" pitchFamily="34" charset="0"/>
                <a:cs typeface="Segoe UI Light"/>
              </a:rPr>
              <a:t>Work</a:t>
            </a:r>
          </a:p>
        </p:txBody>
      </p:sp>
      <p:sp>
        <p:nvSpPr>
          <p:cNvPr id="53" name="Rectangle 52"/>
          <p:cNvSpPr/>
          <p:nvPr/>
        </p:nvSpPr>
        <p:spPr bwMode="auto">
          <a:xfrm>
            <a:off x="3193817" y="1033622"/>
            <a:ext cx="2823047" cy="282304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7156" tIns="109725" rIns="137156" bIns="109725" numCol="1" spcCol="0" rtlCol="0" fromWordArt="0" anchor="b" anchorCtr="0" forceAA="0" compatLnSpc="1">
            <a:prstTxWarp prst="textNoShape">
              <a:avLst/>
            </a:prstTxWarp>
            <a:noAutofit/>
          </a:bodyPr>
          <a:lstStyle/>
          <a:p>
            <a:pPr defTabSz="699320" fontAlgn="base">
              <a:lnSpc>
                <a:spcPct val="90000"/>
              </a:lnSpc>
              <a:spcBef>
                <a:spcPct val="0"/>
              </a:spcBef>
              <a:spcAft>
                <a:spcPct val="0"/>
              </a:spcAft>
            </a:pPr>
            <a:r>
              <a:rPr lang="en-US" sz="2400" dirty="0">
                <a:gradFill>
                  <a:gsLst>
                    <a:gs pos="0">
                      <a:srgbClr val="FFFFFF"/>
                    </a:gs>
                    <a:gs pos="100000">
                      <a:srgbClr val="FFFFFF"/>
                    </a:gs>
                  </a:gsLst>
                  <a:lin ang="5400000" scaled="0"/>
                </a:gradFill>
                <a:latin typeface="Segoe UI Light"/>
                <a:ea typeface="Segoe UI" pitchFamily="34" charset="0"/>
                <a:cs typeface="Segoe UI Light"/>
              </a:rPr>
              <a:t>Life</a:t>
            </a:r>
          </a:p>
        </p:txBody>
      </p:sp>
      <p:grpSp>
        <p:nvGrpSpPr>
          <p:cNvPr id="30" name="Group 29"/>
          <p:cNvGrpSpPr/>
          <p:nvPr/>
        </p:nvGrpSpPr>
        <p:grpSpPr>
          <a:xfrm>
            <a:off x="6881186" y="1864628"/>
            <a:ext cx="1258585" cy="327163"/>
            <a:chOff x="4595813" y="-1096963"/>
            <a:chExt cx="3511550" cy="912813"/>
          </a:xfrm>
        </p:grpSpPr>
        <p:sp>
          <p:nvSpPr>
            <p:cNvPr id="15" name="Freeform 6"/>
            <p:cNvSpPr>
              <a:spLocks/>
            </p:cNvSpPr>
            <p:nvPr/>
          </p:nvSpPr>
          <p:spPr bwMode="auto">
            <a:xfrm>
              <a:off x="4595813" y="-1050925"/>
              <a:ext cx="468313" cy="866775"/>
            </a:xfrm>
            <a:custGeom>
              <a:avLst/>
              <a:gdLst>
                <a:gd name="T0" fmla="*/ 201 w 295"/>
                <a:gd name="T1" fmla="*/ 1 h 546"/>
                <a:gd name="T2" fmla="*/ 253 w 295"/>
                <a:gd name="T3" fmla="*/ 11 h 546"/>
                <a:gd name="T4" fmla="*/ 272 w 295"/>
                <a:gd name="T5" fmla="*/ 88 h 546"/>
                <a:gd name="T6" fmla="*/ 224 w 295"/>
                <a:gd name="T7" fmla="*/ 64 h 546"/>
                <a:gd name="T8" fmla="*/ 165 w 295"/>
                <a:gd name="T9" fmla="*/ 56 h 546"/>
                <a:gd name="T10" fmla="*/ 125 w 295"/>
                <a:gd name="T11" fmla="*/ 61 h 546"/>
                <a:gd name="T12" fmla="*/ 93 w 295"/>
                <a:gd name="T13" fmla="*/ 78 h 546"/>
                <a:gd name="T14" fmla="*/ 72 w 295"/>
                <a:gd name="T15" fmla="*/ 103 h 546"/>
                <a:gd name="T16" fmla="*/ 65 w 295"/>
                <a:gd name="T17" fmla="*/ 135 h 546"/>
                <a:gd name="T18" fmla="*/ 69 w 295"/>
                <a:gd name="T19" fmla="*/ 166 h 546"/>
                <a:gd name="T20" fmla="*/ 85 w 295"/>
                <a:gd name="T21" fmla="*/ 193 h 546"/>
                <a:gd name="T22" fmla="*/ 113 w 295"/>
                <a:gd name="T23" fmla="*/ 217 h 546"/>
                <a:gd name="T24" fmla="*/ 146 w 295"/>
                <a:gd name="T25" fmla="*/ 238 h 546"/>
                <a:gd name="T26" fmla="*/ 200 w 295"/>
                <a:gd name="T27" fmla="*/ 270 h 546"/>
                <a:gd name="T28" fmla="*/ 249 w 295"/>
                <a:gd name="T29" fmla="*/ 306 h 546"/>
                <a:gd name="T30" fmla="*/ 278 w 295"/>
                <a:gd name="T31" fmla="*/ 342 h 546"/>
                <a:gd name="T32" fmla="*/ 293 w 295"/>
                <a:gd name="T33" fmla="*/ 382 h 546"/>
                <a:gd name="T34" fmla="*/ 293 w 295"/>
                <a:gd name="T35" fmla="*/ 429 h 546"/>
                <a:gd name="T36" fmla="*/ 277 w 295"/>
                <a:gd name="T37" fmla="*/ 473 h 546"/>
                <a:gd name="T38" fmla="*/ 247 w 295"/>
                <a:gd name="T39" fmla="*/ 508 h 546"/>
                <a:gd name="T40" fmla="*/ 204 w 295"/>
                <a:gd name="T41" fmla="*/ 532 h 546"/>
                <a:gd name="T42" fmla="*/ 150 w 295"/>
                <a:gd name="T43" fmla="*/ 544 h 546"/>
                <a:gd name="T44" fmla="*/ 98 w 295"/>
                <a:gd name="T45" fmla="*/ 545 h 546"/>
                <a:gd name="T46" fmla="*/ 52 w 295"/>
                <a:gd name="T47" fmla="*/ 536 h 546"/>
                <a:gd name="T48" fmla="*/ 13 w 295"/>
                <a:gd name="T49" fmla="*/ 523 h 546"/>
                <a:gd name="T50" fmla="*/ 0 w 295"/>
                <a:gd name="T51" fmla="*/ 442 h 546"/>
                <a:gd name="T52" fmla="*/ 36 w 295"/>
                <a:gd name="T53" fmla="*/ 467 h 546"/>
                <a:gd name="T54" fmla="*/ 83 w 295"/>
                <a:gd name="T55" fmla="*/ 484 h 546"/>
                <a:gd name="T56" fmla="*/ 127 w 295"/>
                <a:gd name="T57" fmla="*/ 490 h 546"/>
                <a:gd name="T58" fmla="*/ 177 w 295"/>
                <a:gd name="T59" fmla="*/ 483 h 546"/>
                <a:gd name="T60" fmla="*/ 210 w 295"/>
                <a:gd name="T61" fmla="*/ 464 h 546"/>
                <a:gd name="T62" fmla="*/ 227 w 295"/>
                <a:gd name="T63" fmla="*/ 432 h 546"/>
                <a:gd name="T64" fmla="*/ 226 w 295"/>
                <a:gd name="T65" fmla="*/ 390 h 546"/>
                <a:gd name="T66" fmla="*/ 207 w 295"/>
                <a:gd name="T67" fmla="*/ 354 h 546"/>
                <a:gd name="T68" fmla="*/ 174 w 295"/>
                <a:gd name="T69" fmla="*/ 326 h 546"/>
                <a:gd name="T70" fmla="*/ 118 w 295"/>
                <a:gd name="T71" fmla="*/ 292 h 546"/>
                <a:gd name="T72" fmla="*/ 63 w 295"/>
                <a:gd name="T73" fmla="*/ 256 h 546"/>
                <a:gd name="T74" fmla="*/ 27 w 295"/>
                <a:gd name="T75" fmla="*/ 222 h 546"/>
                <a:gd name="T76" fmla="*/ 7 w 295"/>
                <a:gd name="T77" fmla="*/ 185 h 546"/>
                <a:gd name="T78" fmla="*/ 1 w 295"/>
                <a:gd name="T79" fmla="*/ 141 h 546"/>
                <a:gd name="T80" fmla="*/ 8 w 295"/>
                <a:gd name="T81" fmla="*/ 95 h 546"/>
                <a:gd name="T82" fmla="*/ 31 w 295"/>
                <a:gd name="T83" fmla="*/ 56 h 546"/>
                <a:gd name="T84" fmla="*/ 67 w 295"/>
                <a:gd name="T85" fmla="*/ 25 h 546"/>
                <a:gd name="T86" fmla="*/ 113 w 295"/>
                <a:gd name="T87" fmla="*/ 6 h 546"/>
                <a:gd name="T88" fmla="*/ 168 w 295"/>
                <a:gd name="T89"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546">
                  <a:moveTo>
                    <a:pt x="168" y="0"/>
                  </a:moveTo>
                  <a:lnTo>
                    <a:pt x="201" y="1"/>
                  </a:lnTo>
                  <a:lnTo>
                    <a:pt x="230" y="5"/>
                  </a:lnTo>
                  <a:lnTo>
                    <a:pt x="253" y="11"/>
                  </a:lnTo>
                  <a:lnTo>
                    <a:pt x="272" y="19"/>
                  </a:lnTo>
                  <a:lnTo>
                    <a:pt x="272" y="88"/>
                  </a:lnTo>
                  <a:lnTo>
                    <a:pt x="250" y="74"/>
                  </a:lnTo>
                  <a:lnTo>
                    <a:pt x="224" y="64"/>
                  </a:lnTo>
                  <a:lnTo>
                    <a:pt x="196" y="58"/>
                  </a:lnTo>
                  <a:lnTo>
                    <a:pt x="165" y="56"/>
                  </a:lnTo>
                  <a:lnTo>
                    <a:pt x="144" y="57"/>
                  </a:lnTo>
                  <a:lnTo>
                    <a:pt x="125" y="61"/>
                  </a:lnTo>
                  <a:lnTo>
                    <a:pt x="108" y="68"/>
                  </a:lnTo>
                  <a:lnTo>
                    <a:pt x="93" y="78"/>
                  </a:lnTo>
                  <a:lnTo>
                    <a:pt x="81" y="89"/>
                  </a:lnTo>
                  <a:lnTo>
                    <a:pt x="72" y="103"/>
                  </a:lnTo>
                  <a:lnTo>
                    <a:pt x="67" y="118"/>
                  </a:lnTo>
                  <a:lnTo>
                    <a:pt x="65" y="135"/>
                  </a:lnTo>
                  <a:lnTo>
                    <a:pt x="66" y="152"/>
                  </a:lnTo>
                  <a:lnTo>
                    <a:pt x="69" y="166"/>
                  </a:lnTo>
                  <a:lnTo>
                    <a:pt x="74" y="177"/>
                  </a:lnTo>
                  <a:lnTo>
                    <a:pt x="85" y="193"/>
                  </a:lnTo>
                  <a:lnTo>
                    <a:pt x="102" y="209"/>
                  </a:lnTo>
                  <a:lnTo>
                    <a:pt x="113" y="217"/>
                  </a:lnTo>
                  <a:lnTo>
                    <a:pt x="128" y="227"/>
                  </a:lnTo>
                  <a:lnTo>
                    <a:pt x="146" y="238"/>
                  </a:lnTo>
                  <a:lnTo>
                    <a:pt x="168" y="250"/>
                  </a:lnTo>
                  <a:lnTo>
                    <a:pt x="200" y="270"/>
                  </a:lnTo>
                  <a:lnTo>
                    <a:pt x="228" y="288"/>
                  </a:lnTo>
                  <a:lnTo>
                    <a:pt x="249" y="306"/>
                  </a:lnTo>
                  <a:lnTo>
                    <a:pt x="266" y="324"/>
                  </a:lnTo>
                  <a:lnTo>
                    <a:pt x="278" y="342"/>
                  </a:lnTo>
                  <a:lnTo>
                    <a:pt x="288" y="361"/>
                  </a:lnTo>
                  <a:lnTo>
                    <a:pt x="293" y="382"/>
                  </a:lnTo>
                  <a:lnTo>
                    <a:pt x="295" y="403"/>
                  </a:lnTo>
                  <a:lnTo>
                    <a:pt x="293" y="429"/>
                  </a:lnTo>
                  <a:lnTo>
                    <a:pt x="287" y="452"/>
                  </a:lnTo>
                  <a:lnTo>
                    <a:pt x="277" y="473"/>
                  </a:lnTo>
                  <a:lnTo>
                    <a:pt x="264" y="492"/>
                  </a:lnTo>
                  <a:lnTo>
                    <a:pt x="247" y="508"/>
                  </a:lnTo>
                  <a:lnTo>
                    <a:pt x="227" y="522"/>
                  </a:lnTo>
                  <a:lnTo>
                    <a:pt x="204" y="532"/>
                  </a:lnTo>
                  <a:lnTo>
                    <a:pt x="178" y="540"/>
                  </a:lnTo>
                  <a:lnTo>
                    <a:pt x="150" y="544"/>
                  </a:lnTo>
                  <a:lnTo>
                    <a:pt x="119" y="546"/>
                  </a:lnTo>
                  <a:lnTo>
                    <a:pt x="98" y="545"/>
                  </a:lnTo>
                  <a:lnTo>
                    <a:pt x="76" y="542"/>
                  </a:lnTo>
                  <a:lnTo>
                    <a:pt x="52" y="536"/>
                  </a:lnTo>
                  <a:lnTo>
                    <a:pt x="30" y="530"/>
                  </a:lnTo>
                  <a:lnTo>
                    <a:pt x="13" y="523"/>
                  </a:lnTo>
                  <a:lnTo>
                    <a:pt x="0" y="516"/>
                  </a:lnTo>
                  <a:lnTo>
                    <a:pt x="0" y="442"/>
                  </a:lnTo>
                  <a:lnTo>
                    <a:pt x="16" y="455"/>
                  </a:lnTo>
                  <a:lnTo>
                    <a:pt x="36" y="467"/>
                  </a:lnTo>
                  <a:lnTo>
                    <a:pt x="59" y="476"/>
                  </a:lnTo>
                  <a:lnTo>
                    <a:pt x="83" y="484"/>
                  </a:lnTo>
                  <a:lnTo>
                    <a:pt x="106" y="488"/>
                  </a:lnTo>
                  <a:lnTo>
                    <a:pt x="127" y="490"/>
                  </a:lnTo>
                  <a:lnTo>
                    <a:pt x="154" y="488"/>
                  </a:lnTo>
                  <a:lnTo>
                    <a:pt x="177" y="483"/>
                  </a:lnTo>
                  <a:lnTo>
                    <a:pt x="196" y="475"/>
                  </a:lnTo>
                  <a:lnTo>
                    <a:pt x="210" y="464"/>
                  </a:lnTo>
                  <a:lnTo>
                    <a:pt x="221" y="450"/>
                  </a:lnTo>
                  <a:lnTo>
                    <a:pt x="227" y="432"/>
                  </a:lnTo>
                  <a:lnTo>
                    <a:pt x="229" y="411"/>
                  </a:lnTo>
                  <a:lnTo>
                    <a:pt x="226" y="390"/>
                  </a:lnTo>
                  <a:lnTo>
                    <a:pt x="219" y="371"/>
                  </a:lnTo>
                  <a:lnTo>
                    <a:pt x="207" y="354"/>
                  </a:lnTo>
                  <a:lnTo>
                    <a:pt x="193" y="341"/>
                  </a:lnTo>
                  <a:lnTo>
                    <a:pt x="174" y="326"/>
                  </a:lnTo>
                  <a:lnTo>
                    <a:pt x="149" y="310"/>
                  </a:lnTo>
                  <a:lnTo>
                    <a:pt x="118" y="292"/>
                  </a:lnTo>
                  <a:lnTo>
                    <a:pt x="88" y="273"/>
                  </a:lnTo>
                  <a:lnTo>
                    <a:pt x="63" y="256"/>
                  </a:lnTo>
                  <a:lnTo>
                    <a:pt x="42" y="238"/>
                  </a:lnTo>
                  <a:lnTo>
                    <a:pt x="27" y="222"/>
                  </a:lnTo>
                  <a:lnTo>
                    <a:pt x="15" y="204"/>
                  </a:lnTo>
                  <a:lnTo>
                    <a:pt x="7" y="185"/>
                  </a:lnTo>
                  <a:lnTo>
                    <a:pt x="2" y="164"/>
                  </a:lnTo>
                  <a:lnTo>
                    <a:pt x="1" y="141"/>
                  </a:lnTo>
                  <a:lnTo>
                    <a:pt x="2" y="117"/>
                  </a:lnTo>
                  <a:lnTo>
                    <a:pt x="8" y="95"/>
                  </a:lnTo>
                  <a:lnTo>
                    <a:pt x="17" y="74"/>
                  </a:lnTo>
                  <a:lnTo>
                    <a:pt x="31" y="56"/>
                  </a:lnTo>
                  <a:lnTo>
                    <a:pt x="47" y="39"/>
                  </a:lnTo>
                  <a:lnTo>
                    <a:pt x="67" y="25"/>
                  </a:lnTo>
                  <a:lnTo>
                    <a:pt x="89" y="14"/>
                  </a:lnTo>
                  <a:lnTo>
                    <a:pt x="113" y="6"/>
                  </a:lnTo>
                  <a:lnTo>
                    <a:pt x="140" y="2"/>
                  </a:lnTo>
                  <a:lnTo>
                    <a:pt x="168"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5145088" y="-796925"/>
              <a:ext cx="496888" cy="612775"/>
            </a:xfrm>
            <a:custGeom>
              <a:avLst/>
              <a:gdLst>
                <a:gd name="T0" fmla="*/ 0 w 313"/>
                <a:gd name="T1" fmla="*/ 0 h 386"/>
                <a:gd name="T2" fmla="*/ 60 w 313"/>
                <a:gd name="T3" fmla="*/ 0 h 386"/>
                <a:gd name="T4" fmla="*/ 60 w 313"/>
                <a:gd name="T5" fmla="*/ 215 h 386"/>
                <a:gd name="T6" fmla="*/ 62 w 313"/>
                <a:gd name="T7" fmla="*/ 243 h 386"/>
                <a:gd name="T8" fmla="*/ 66 w 313"/>
                <a:gd name="T9" fmla="*/ 267 h 386"/>
                <a:gd name="T10" fmla="*/ 73 w 313"/>
                <a:gd name="T11" fmla="*/ 288 h 386"/>
                <a:gd name="T12" fmla="*/ 83 w 313"/>
                <a:gd name="T13" fmla="*/ 305 h 386"/>
                <a:gd name="T14" fmla="*/ 96 w 313"/>
                <a:gd name="T15" fmla="*/ 318 h 386"/>
                <a:gd name="T16" fmla="*/ 112 w 313"/>
                <a:gd name="T17" fmla="*/ 327 h 386"/>
                <a:gd name="T18" fmla="*/ 130 w 313"/>
                <a:gd name="T19" fmla="*/ 332 h 386"/>
                <a:gd name="T20" fmla="*/ 152 w 313"/>
                <a:gd name="T21" fmla="*/ 334 h 386"/>
                <a:gd name="T22" fmla="*/ 173 w 313"/>
                <a:gd name="T23" fmla="*/ 332 h 386"/>
                <a:gd name="T24" fmla="*/ 192 w 313"/>
                <a:gd name="T25" fmla="*/ 326 h 386"/>
                <a:gd name="T26" fmla="*/ 209 w 313"/>
                <a:gd name="T27" fmla="*/ 316 h 386"/>
                <a:gd name="T28" fmla="*/ 225 w 313"/>
                <a:gd name="T29" fmla="*/ 302 h 386"/>
                <a:gd name="T30" fmla="*/ 237 w 313"/>
                <a:gd name="T31" fmla="*/ 284 h 386"/>
                <a:gd name="T32" fmla="*/ 246 w 313"/>
                <a:gd name="T33" fmla="*/ 264 h 386"/>
                <a:gd name="T34" fmla="*/ 251 w 313"/>
                <a:gd name="T35" fmla="*/ 242 h 386"/>
                <a:gd name="T36" fmla="*/ 252 w 313"/>
                <a:gd name="T37" fmla="*/ 217 h 386"/>
                <a:gd name="T38" fmla="*/ 252 w 313"/>
                <a:gd name="T39" fmla="*/ 0 h 386"/>
                <a:gd name="T40" fmla="*/ 313 w 313"/>
                <a:gd name="T41" fmla="*/ 0 h 386"/>
                <a:gd name="T42" fmla="*/ 313 w 313"/>
                <a:gd name="T43" fmla="*/ 377 h 386"/>
                <a:gd name="T44" fmla="*/ 252 w 313"/>
                <a:gd name="T45" fmla="*/ 377 h 386"/>
                <a:gd name="T46" fmla="*/ 252 w 313"/>
                <a:gd name="T47" fmla="*/ 317 h 386"/>
                <a:gd name="T48" fmla="*/ 251 w 313"/>
                <a:gd name="T49" fmla="*/ 317 h 386"/>
                <a:gd name="T50" fmla="*/ 237 w 313"/>
                <a:gd name="T51" fmla="*/ 338 h 386"/>
                <a:gd name="T52" fmla="*/ 221 w 313"/>
                <a:gd name="T53" fmla="*/ 355 h 386"/>
                <a:gd name="T54" fmla="*/ 203 w 313"/>
                <a:gd name="T55" fmla="*/ 369 h 386"/>
                <a:gd name="T56" fmla="*/ 183 w 313"/>
                <a:gd name="T57" fmla="*/ 378 h 386"/>
                <a:gd name="T58" fmla="*/ 160 w 313"/>
                <a:gd name="T59" fmla="*/ 384 h 386"/>
                <a:gd name="T60" fmla="*/ 135 w 313"/>
                <a:gd name="T61" fmla="*/ 386 h 386"/>
                <a:gd name="T62" fmla="*/ 107 w 313"/>
                <a:gd name="T63" fmla="*/ 384 h 386"/>
                <a:gd name="T64" fmla="*/ 82 w 313"/>
                <a:gd name="T65" fmla="*/ 378 h 386"/>
                <a:gd name="T66" fmla="*/ 60 w 313"/>
                <a:gd name="T67" fmla="*/ 368 h 386"/>
                <a:gd name="T68" fmla="*/ 42 w 313"/>
                <a:gd name="T69" fmla="*/ 354 h 386"/>
                <a:gd name="T70" fmla="*/ 27 w 313"/>
                <a:gd name="T71" fmla="*/ 336 h 386"/>
                <a:gd name="T72" fmla="*/ 15 w 313"/>
                <a:gd name="T73" fmla="*/ 314 h 386"/>
                <a:gd name="T74" fmla="*/ 7 w 313"/>
                <a:gd name="T75" fmla="*/ 289 h 386"/>
                <a:gd name="T76" fmla="*/ 2 w 313"/>
                <a:gd name="T77" fmla="*/ 259 h 386"/>
                <a:gd name="T78" fmla="*/ 0 w 313"/>
                <a:gd name="T79" fmla="*/ 225 h 386"/>
                <a:gd name="T80" fmla="*/ 0 w 313"/>
                <a:gd name="T81" fmla="*/ 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3" h="386">
                  <a:moveTo>
                    <a:pt x="0" y="0"/>
                  </a:moveTo>
                  <a:lnTo>
                    <a:pt x="60" y="0"/>
                  </a:lnTo>
                  <a:lnTo>
                    <a:pt x="60" y="215"/>
                  </a:lnTo>
                  <a:lnTo>
                    <a:pt x="62" y="243"/>
                  </a:lnTo>
                  <a:lnTo>
                    <a:pt x="66" y="267"/>
                  </a:lnTo>
                  <a:lnTo>
                    <a:pt x="73" y="288"/>
                  </a:lnTo>
                  <a:lnTo>
                    <a:pt x="83" y="305"/>
                  </a:lnTo>
                  <a:lnTo>
                    <a:pt x="96" y="318"/>
                  </a:lnTo>
                  <a:lnTo>
                    <a:pt x="112" y="327"/>
                  </a:lnTo>
                  <a:lnTo>
                    <a:pt x="130" y="332"/>
                  </a:lnTo>
                  <a:lnTo>
                    <a:pt x="152" y="334"/>
                  </a:lnTo>
                  <a:lnTo>
                    <a:pt x="173" y="332"/>
                  </a:lnTo>
                  <a:lnTo>
                    <a:pt x="192" y="326"/>
                  </a:lnTo>
                  <a:lnTo>
                    <a:pt x="209" y="316"/>
                  </a:lnTo>
                  <a:lnTo>
                    <a:pt x="225" y="302"/>
                  </a:lnTo>
                  <a:lnTo>
                    <a:pt x="237" y="284"/>
                  </a:lnTo>
                  <a:lnTo>
                    <a:pt x="246" y="264"/>
                  </a:lnTo>
                  <a:lnTo>
                    <a:pt x="251" y="242"/>
                  </a:lnTo>
                  <a:lnTo>
                    <a:pt x="252" y="217"/>
                  </a:lnTo>
                  <a:lnTo>
                    <a:pt x="252" y="0"/>
                  </a:lnTo>
                  <a:lnTo>
                    <a:pt x="313" y="0"/>
                  </a:lnTo>
                  <a:lnTo>
                    <a:pt x="313" y="377"/>
                  </a:lnTo>
                  <a:lnTo>
                    <a:pt x="252" y="377"/>
                  </a:lnTo>
                  <a:lnTo>
                    <a:pt x="252" y="317"/>
                  </a:lnTo>
                  <a:lnTo>
                    <a:pt x="251" y="317"/>
                  </a:lnTo>
                  <a:lnTo>
                    <a:pt x="237" y="338"/>
                  </a:lnTo>
                  <a:lnTo>
                    <a:pt x="221" y="355"/>
                  </a:lnTo>
                  <a:lnTo>
                    <a:pt x="203" y="369"/>
                  </a:lnTo>
                  <a:lnTo>
                    <a:pt x="183" y="378"/>
                  </a:lnTo>
                  <a:lnTo>
                    <a:pt x="160" y="384"/>
                  </a:lnTo>
                  <a:lnTo>
                    <a:pt x="135" y="386"/>
                  </a:lnTo>
                  <a:lnTo>
                    <a:pt x="107" y="384"/>
                  </a:lnTo>
                  <a:lnTo>
                    <a:pt x="82" y="378"/>
                  </a:lnTo>
                  <a:lnTo>
                    <a:pt x="60" y="368"/>
                  </a:lnTo>
                  <a:lnTo>
                    <a:pt x="42" y="354"/>
                  </a:lnTo>
                  <a:lnTo>
                    <a:pt x="27" y="336"/>
                  </a:lnTo>
                  <a:lnTo>
                    <a:pt x="15" y="314"/>
                  </a:lnTo>
                  <a:lnTo>
                    <a:pt x="7" y="289"/>
                  </a:lnTo>
                  <a:lnTo>
                    <a:pt x="2" y="259"/>
                  </a:lnTo>
                  <a:lnTo>
                    <a:pt x="0" y="225"/>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5764213" y="-808038"/>
              <a:ext cx="314325" cy="609600"/>
            </a:xfrm>
            <a:custGeom>
              <a:avLst/>
              <a:gdLst>
                <a:gd name="T0" fmla="*/ 162 w 198"/>
                <a:gd name="T1" fmla="*/ 0 h 384"/>
                <a:gd name="T2" fmla="*/ 176 w 198"/>
                <a:gd name="T3" fmla="*/ 1 h 384"/>
                <a:gd name="T4" fmla="*/ 188 w 198"/>
                <a:gd name="T5" fmla="*/ 2 h 384"/>
                <a:gd name="T6" fmla="*/ 198 w 198"/>
                <a:gd name="T7" fmla="*/ 5 h 384"/>
                <a:gd name="T8" fmla="*/ 198 w 198"/>
                <a:gd name="T9" fmla="*/ 68 h 384"/>
                <a:gd name="T10" fmla="*/ 185 w 198"/>
                <a:gd name="T11" fmla="*/ 61 h 384"/>
                <a:gd name="T12" fmla="*/ 170 w 198"/>
                <a:gd name="T13" fmla="*/ 57 h 384"/>
                <a:gd name="T14" fmla="*/ 152 w 198"/>
                <a:gd name="T15" fmla="*/ 56 h 384"/>
                <a:gd name="T16" fmla="*/ 132 w 198"/>
                <a:gd name="T17" fmla="*/ 58 h 384"/>
                <a:gd name="T18" fmla="*/ 115 w 198"/>
                <a:gd name="T19" fmla="*/ 65 h 384"/>
                <a:gd name="T20" fmla="*/ 100 w 198"/>
                <a:gd name="T21" fmla="*/ 77 h 384"/>
                <a:gd name="T22" fmla="*/ 85 w 198"/>
                <a:gd name="T23" fmla="*/ 93 h 384"/>
                <a:gd name="T24" fmla="*/ 74 w 198"/>
                <a:gd name="T25" fmla="*/ 114 h 384"/>
                <a:gd name="T26" fmla="*/ 67 w 198"/>
                <a:gd name="T27" fmla="*/ 137 h 384"/>
                <a:gd name="T28" fmla="*/ 62 w 198"/>
                <a:gd name="T29" fmla="*/ 163 h 384"/>
                <a:gd name="T30" fmla="*/ 60 w 198"/>
                <a:gd name="T31" fmla="*/ 192 h 384"/>
                <a:gd name="T32" fmla="*/ 60 w 198"/>
                <a:gd name="T33" fmla="*/ 384 h 384"/>
                <a:gd name="T34" fmla="*/ 0 w 198"/>
                <a:gd name="T35" fmla="*/ 384 h 384"/>
                <a:gd name="T36" fmla="*/ 0 w 198"/>
                <a:gd name="T37" fmla="*/ 7 h 384"/>
                <a:gd name="T38" fmla="*/ 60 w 198"/>
                <a:gd name="T39" fmla="*/ 7 h 384"/>
                <a:gd name="T40" fmla="*/ 60 w 198"/>
                <a:gd name="T41" fmla="*/ 84 h 384"/>
                <a:gd name="T42" fmla="*/ 62 w 198"/>
                <a:gd name="T43" fmla="*/ 84 h 384"/>
                <a:gd name="T44" fmla="*/ 72 w 198"/>
                <a:gd name="T45" fmla="*/ 60 h 384"/>
                <a:gd name="T46" fmla="*/ 85 w 198"/>
                <a:gd name="T47" fmla="*/ 40 h 384"/>
                <a:gd name="T48" fmla="*/ 102 w 198"/>
                <a:gd name="T49" fmla="*/ 23 h 384"/>
                <a:gd name="T50" fmla="*/ 120 w 198"/>
                <a:gd name="T51" fmla="*/ 10 h 384"/>
                <a:gd name="T52" fmla="*/ 140 w 198"/>
                <a:gd name="T53" fmla="*/ 3 h 384"/>
                <a:gd name="T54" fmla="*/ 162 w 198"/>
                <a:gd name="T5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8" h="384">
                  <a:moveTo>
                    <a:pt x="162" y="0"/>
                  </a:moveTo>
                  <a:lnTo>
                    <a:pt x="176" y="1"/>
                  </a:lnTo>
                  <a:lnTo>
                    <a:pt x="188" y="2"/>
                  </a:lnTo>
                  <a:lnTo>
                    <a:pt x="198" y="5"/>
                  </a:lnTo>
                  <a:lnTo>
                    <a:pt x="198" y="68"/>
                  </a:lnTo>
                  <a:lnTo>
                    <a:pt x="185" y="61"/>
                  </a:lnTo>
                  <a:lnTo>
                    <a:pt x="170" y="57"/>
                  </a:lnTo>
                  <a:lnTo>
                    <a:pt x="152" y="56"/>
                  </a:lnTo>
                  <a:lnTo>
                    <a:pt x="132" y="58"/>
                  </a:lnTo>
                  <a:lnTo>
                    <a:pt x="115" y="65"/>
                  </a:lnTo>
                  <a:lnTo>
                    <a:pt x="100" y="77"/>
                  </a:lnTo>
                  <a:lnTo>
                    <a:pt x="85" y="93"/>
                  </a:lnTo>
                  <a:lnTo>
                    <a:pt x="74" y="114"/>
                  </a:lnTo>
                  <a:lnTo>
                    <a:pt x="67" y="137"/>
                  </a:lnTo>
                  <a:lnTo>
                    <a:pt x="62" y="163"/>
                  </a:lnTo>
                  <a:lnTo>
                    <a:pt x="60" y="192"/>
                  </a:lnTo>
                  <a:lnTo>
                    <a:pt x="60" y="384"/>
                  </a:lnTo>
                  <a:lnTo>
                    <a:pt x="0" y="384"/>
                  </a:lnTo>
                  <a:lnTo>
                    <a:pt x="0" y="7"/>
                  </a:lnTo>
                  <a:lnTo>
                    <a:pt x="60" y="7"/>
                  </a:lnTo>
                  <a:lnTo>
                    <a:pt x="60" y="84"/>
                  </a:lnTo>
                  <a:lnTo>
                    <a:pt x="62" y="84"/>
                  </a:lnTo>
                  <a:lnTo>
                    <a:pt x="72" y="60"/>
                  </a:lnTo>
                  <a:lnTo>
                    <a:pt x="85" y="40"/>
                  </a:lnTo>
                  <a:lnTo>
                    <a:pt x="102" y="23"/>
                  </a:lnTo>
                  <a:lnTo>
                    <a:pt x="120" y="10"/>
                  </a:lnTo>
                  <a:lnTo>
                    <a:pt x="140" y="3"/>
                  </a:lnTo>
                  <a:lnTo>
                    <a:pt x="162"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6157913" y="-1096963"/>
              <a:ext cx="361950" cy="898525"/>
            </a:xfrm>
            <a:custGeom>
              <a:avLst/>
              <a:gdLst>
                <a:gd name="T0" fmla="*/ 184 w 228"/>
                <a:gd name="T1" fmla="*/ 0 h 566"/>
                <a:gd name="T2" fmla="*/ 201 w 228"/>
                <a:gd name="T3" fmla="*/ 0 h 566"/>
                <a:gd name="T4" fmla="*/ 216 w 228"/>
                <a:gd name="T5" fmla="*/ 3 h 566"/>
                <a:gd name="T6" fmla="*/ 228 w 228"/>
                <a:gd name="T7" fmla="*/ 6 h 566"/>
                <a:gd name="T8" fmla="*/ 228 w 228"/>
                <a:gd name="T9" fmla="*/ 61 h 566"/>
                <a:gd name="T10" fmla="*/ 209 w 228"/>
                <a:gd name="T11" fmla="*/ 53 h 566"/>
                <a:gd name="T12" fmla="*/ 188 w 228"/>
                <a:gd name="T13" fmla="*/ 51 h 566"/>
                <a:gd name="T14" fmla="*/ 169 w 228"/>
                <a:gd name="T15" fmla="*/ 53 h 566"/>
                <a:gd name="T16" fmla="*/ 153 w 228"/>
                <a:gd name="T17" fmla="*/ 60 h 566"/>
                <a:gd name="T18" fmla="*/ 140 w 228"/>
                <a:gd name="T19" fmla="*/ 71 h 566"/>
                <a:gd name="T20" fmla="*/ 132 w 228"/>
                <a:gd name="T21" fmla="*/ 86 h 566"/>
                <a:gd name="T22" fmla="*/ 126 w 228"/>
                <a:gd name="T23" fmla="*/ 106 h 566"/>
                <a:gd name="T24" fmla="*/ 125 w 228"/>
                <a:gd name="T25" fmla="*/ 131 h 566"/>
                <a:gd name="T26" fmla="*/ 125 w 228"/>
                <a:gd name="T27" fmla="*/ 189 h 566"/>
                <a:gd name="T28" fmla="*/ 213 w 228"/>
                <a:gd name="T29" fmla="*/ 189 h 566"/>
                <a:gd name="T30" fmla="*/ 213 w 228"/>
                <a:gd name="T31" fmla="*/ 240 h 566"/>
                <a:gd name="T32" fmla="*/ 125 w 228"/>
                <a:gd name="T33" fmla="*/ 240 h 566"/>
                <a:gd name="T34" fmla="*/ 125 w 228"/>
                <a:gd name="T35" fmla="*/ 566 h 566"/>
                <a:gd name="T36" fmla="*/ 64 w 228"/>
                <a:gd name="T37" fmla="*/ 566 h 566"/>
                <a:gd name="T38" fmla="*/ 64 w 228"/>
                <a:gd name="T39" fmla="*/ 240 h 566"/>
                <a:gd name="T40" fmla="*/ 0 w 228"/>
                <a:gd name="T41" fmla="*/ 240 h 566"/>
                <a:gd name="T42" fmla="*/ 0 w 228"/>
                <a:gd name="T43" fmla="*/ 189 h 566"/>
                <a:gd name="T44" fmla="*/ 64 w 228"/>
                <a:gd name="T45" fmla="*/ 189 h 566"/>
                <a:gd name="T46" fmla="*/ 64 w 228"/>
                <a:gd name="T47" fmla="*/ 128 h 566"/>
                <a:gd name="T48" fmla="*/ 66 w 228"/>
                <a:gd name="T49" fmla="*/ 100 h 566"/>
                <a:gd name="T50" fmla="*/ 73 w 228"/>
                <a:gd name="T51" fmla="*/ 76 h 566"/>
                <a:gd name="T52" fmla="*/ 83 w 228"/>
                <a:gd name="T53" fmla="*/ 54 h 566"/>
                <a:gd name="T54" fmla="*/ 98 w 228"/>
                <a:gd name="T55" fmla="*/ 35 h 566"/>
                <a:gd name="T56" fmla="*/ 116 w 228"/>
                <a:gd name="T57" fmla="*/ 19 h 566"/>
                <a:gd name="T58" fmla="*/ 137 w 228"/>
                <a:gd name="T59" fmla="*/ 8 h 566"/>
                <a:gd name="T60" fmla="*/ 159 w 228"/>
                <a:gd name="T61" fmla="*/ 2 h 566"/>
                <a:gd name="T62" fmla="*/ 184 w 228"/>
                <a:gd name="T63" fmla="*/ 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8" h="566">
                  <a:moveTo>
                    <a:pt x="184" y="0"/>
                  </a:moveTo>
                  <a:lnTo>
                    <a:pt x="201" y="0"/>
                  </a:lnTo>
                  <a:lnTo>
                    <a:pt x="216" y="3"/>
                  </a:lnTo>
                  <a:lnTo>
                    <a:pt x="228" y="6"/>
                  </a:lnTo>
                  <a:lnTo>
                    <a:pt x="228" y="61"/>
                  </a:lnTo>
                  <a:lnTo>
                    <a:pt x="209" y="53"/>
                  </a:lnTo>
                  <a:lnTo>
                    <a:pt x="188" y="51"/>
                  </a:lnTo>
                  <a:lnTo>
                    <a:pt x="169" y="53"/>
                  </a:lnTo>
                  <a:lnTo>
                    <a:pt x="153" y="60"/>
                  </a:lnTo>
                  <a:lnTo>
                    <a:pt x="140" y="71"/>
                  </a:lnTo>
                  <a:lnTo>
                    <a:pt x="132" y="86"/>
                  </a:lnTo>
                  <a:lnTo>
                    <a:pt x="126" y="106"/>
                  </a:lnTo>
                  <a:lnTo>
                    <a:pt x="125" y="131"/>
                  </a:lnTo>
                  <a:lnTo>
                    <a:pt x="125" y="189"/>
                  </a:lnTo>
                  <a:lnTo>
                    <a:pt x="213" y="189"/>
                  </a:lnTo>
                  <a:lnTo>
                    <a:pt x="213" y="240"/>
                  </a:lnTo>
                  <a:lnTo>
                    <a:pt x="125" y="240"/>
                  </a:lnTo>
                  <a:lnTo>
                    <a:pt x="125" y="566"/>
                  </a:lnTo>
                  <a:lnTo>
                    <a:pt x="64" y="566"/>
                  </a:lnTo>
                  <a:lnTo>
                    <a:pt x="64" y="240"/>
                  </a:lnTo>
                  <a:lnTo>
                    <a:pt x="0" y="240"/>
                  </a:lnTo>
                  <a:lnTo>
                    <a:pt x="0" y="189"/>
                  </a:lnTo>
                  <a:lnTo>
                    <a:pt x="64" y="189"/>
                  </a:lnTo>
                  <a:lnTo>
                    <a:pt x="64" y="128"/>
                  </a:lnTo>
                  <a:lnTo>
                    <a:pt x="66" y="100"/>
                  </a:lnTo>
                  <a:lnTo>
                    <a:pt x="73" y="76"/>
                  </a:lnTo>
                  <a:lnTo>
                    <a:pt x="83" y="54"/>
                  </a:lnTo>
                  <a:lnTo>
                    <a:pt x="98" y="35"/>
                  </a:lnTo>
                  <a:lnTo>
                    <a:pt x="116" y="19"/>
                  </a:lnTo>
                  <a:lnTo>
                    <a:pt x="137" y="8"/>
                  </a:lnTo>
                  <a:lnTo>
                    <a:pt x="159" y="2"/>
                  </a:lnTo>
                  <a:lnTo>
                    <a:pt x="184"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noEditPoints="1"/>
            </p:cNvSpPr>
            <p:nvPr/>
          </p:nvSpPr>
          <p:spPr bwMode="auto">
            <a:xfrm>
              <a:off x="6527800" y="-811213"/>
              <a:ext cx="474663" cy="627063"/>
            </a:xfrm>
            <a:custGeom>
              <a:avLst/>
              <a:gdLst>
                <a:gd name="T0" fmla="*/ 146 w 299"/>
                <a:gd name="T1" fmla="*/ 208 h 395"/>
                <a:gd name="T2" fmla="*/ 106 w 299"/>
                <a:gd name="T3" fmla="*/ 217 h 395"/>
                <a:gd name="T4" fmla="*/ 81 w 299"/>
                <a:gd name="T5" fmla="*/ 230 h 395"/>
                <a:gd name="T6" fmla="*/ 67 w 299"/>
                <a:gd name="T7" fmla="*/ 251 h 395"/>
                <a:gd name="T8" fmla="*/ 62 w 299"/>
                <a:gd name="T9" fmla="*/ 281 h 395"/>
                <a:gd name="T10" fmla="*/ 71 w 299"/>
                <a:gd name="T11" fmla="*/ 314 h 395"/>
                <a:gd name="T12" fmla="*/ 97 w 299"/>
                <a:gd name="T13" fmla="*/ 336 h 395"/>
                <a:gd name="T14" fmla="*/ 134 w 299"/>
                <a:gd name="T15" fmla="*/ 343 h 395"/>
                <a:gd name="T16" fmla="*/ 176 w 299"/>
                <a:gd name="T17" fmla="*/ 335 h 395"/>
                <a:gd name="T18" fmla="*/ 209 w 299"/>
                <a:gd name="T19" fmla="*/ 312 h 395"/>
                <a:gd name="T20" fmla="*/ 231 w 299"/>
                <a:gd name="T21" fmla="*/ 276 h 395"/>
                <a:gd name="T22" fmla="*/ 238 w 299"/>
                <a:gd name="T23" fmla="*/ 233 h 395"/>
                <a:gd name="T24" fmla="*/ 166 w 299"/>
                <a:gd name="T25" fmla="*/ 0 h 395"/>
                <a:gd name="T26" fmla="*/ 218 w 299"/>
                <a:gd name="T27" fmla="*/ 7 h 395"/>
                <a:gd name="T28" fmla="*/ 258 w 299"/>
                <a:gd name="T29" fmla="*/ 27 h 395"/>
                <a:gd name="T30" fmla="*/ 284 w 299"/>
                <a:gd name="T31" fmla="*/ 62 h 395"/>
                <a:gd name="T32" fmla="*/ 297 w 299"/>
                <a:gd name="T33" fmla="*/ 111 h 395"/>
                <a:gd name="T34" fmla="*/ 299 w 299"/>
                <a:gd name="T35" fmla="*/ 386 h 395"/>
                <a:gd name="T36" fmla="*/ 238 w 299"/>
                <a:gd name="T37" fmla="*/ 327 h 395"/>
                <a:gd name="T38" fmla="*/ 223 w 299"/>
                <a:gd name="T39" fmla="*/ 348 h 395"/>
                <a:gd name="T40" fmla="*/ 188 w 299"/>
                <a:gd name="T41" fmla="*/ 378 h 395"/>
                <a:gd name="T42" fmla="*/ 145 w 299"/>
                <a:gd name="T43" fmla="*/ 393 h 395"/>
                <a:gd name="T44" fmla="*/ 94 w 299"/>
                <a:gd name="T45" fmla="*/ 393 h 395"/>
                <a:gd name="T46" fmla="*/ 51 w 299"/>
                <a:gd name="T47" fmla="*/ 378 h 395"/>
                <a:gd name="T48" fmla="*/ 18 w 299"/>
                <a:gd name="T49" fmla="*/ 349 h 395"/>
                <a:gd name="T50" fmla="*/ 2 w 299"/>
                <a:gd name="T51" fmla="*/ 309 h 395"/>
                <a:gd name="T52" fmla="*/ 2 w 299"/>
                <a:gd name="T53" fmla="*/ 261 h 395"/>
                <a:gd name="T54" fmla="*/ 18 w 299"/>
                <a:gd name="T55" fmla="*/ 219 h 395"/>
                <a:gd name="T56" fmla="*/ 49 w 299"/>
                <a:gd name="T57" fmla="*/ 188 h 395"/>
                <a:gd name="T58" fmla="*/ 95 w 299"/>
                <a:gd name="T59" fmla="*/ 168 h 395"/>
                <a:gd name="T60" fmla="*/ 238 w 299"/>
                <a:gd name="T61" fmla="*/ 147 h 395"/>
                <a:gd name="T62" fmla="*/ 232 w 299"/>
                <a:gd name="T63" fmla="*/ 100 h 395"/>
                <a:gd name="T64" fmla="*/ 213 w 299"/>
                <a:gd name="T65" fmla="*/ 69 h 395"/>
                <a:gd name="T66" fmla="*/ 181 w 299"/>
                <a:gd name="T67" fmla="*/ 53 h 395"/>
                <a:gd name="T68" fmla="*/ 127 w 299"/>
                <a:gd name="T69" fmla="*/ 54 h 395"/>
                <a:gd name="T70" fmla="*/ 65 w 299"/>
                <a:gd name="T71" fmla="*/ 77 h 395"/>
                <a:gd name="T72" fmla="*/ 37 w 299"/>
                <a:gd name="T73" fmla="*/ 35 h 395"/>
                <a:gd name="T74" fmla="*/ 69 w 299"/>
                <a:gd name="T75" fmla="*/ 19 h 395"/>
                <a:gd name="T76" fmla="*/ 119 w 299"/>
                <a:gd name="T77" fmla="*/ 5 h 395"/>
                <a:gd name="T78" fmla="*/ 166 w 299"/>
                <a:gd name="T79"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9" h="395">
                  <a:moveTo>
                    <a:pt x="238" y="195"/>
                  </a:moveTo>
                  <a:lnTo>
                    <a:pt x="146" y="208"/>
                  </a:lnTo>
                  <a:lnTo>
                    <a:pt x="125" y="212"/>
                  </a:lnTo>
                  <a:lnTo>
                    <a:pt x="106" y="217"/>
                  </a:lnTo>
                  <a:lnTo>
                    <a:pt x="92" y="223"/>
                  </a:lnTo>
                  <a:lnTo>
                    <a:pt x="81" y="230"/>
                  </a:lnTo>
                  <a:lnTo>
                    <a:pt x="72" y="239"/>
                  </a:lnTo>
                  <a:lnTo>
                    <a:pt x="67" y="251"/>
                  </a:lnTo>
                  <a:lnTo>
                    <a:pt x="63" y="265"/>
                  </a:lnTo>
                  <a:lnTo>
                    <a:pt x="62" y="281"/>
                  </a:lnTo>
                  <a:lnTo>
                    <a:pt x="64" y="298"/>
                  </a:lnTo>
                  <a:lnTo>
                    <a:pt x="71" y="314"/>
                  </a:lnTo>
                  <a:lnTo>
                    <a:pt x="82" y="326"/>
                  </a:lnTo>
                  <a:lnTo>
                    <a:pt x="97" y="336"/>
                  </a:lnTo>
                  <a:lnTo>
                    <a:pt x="114" y="341"/>
                  </a:lnTo>
                  <a:lnTo>
                    <a:pt x="134" y="343"/>
                  </a:lnTo>
                  <a:lnTo>
                    <a:pt x="156" y="341"/>
                  </a:lnTo>
                  <a:lnTo>
                    <a:pt x="176" y="335"/>
                  </a:lnTo>
                  <a:lnTo>
                    <a:pt x="194" y="326"/>
                  </a:lnTo>
                  <a:lnTo>
                    <a:pt x="209" y="312"/>
                  </a:lnTo>
                  <a:lnTo>
                    <a:pt x="222" y="295"/>
                  </a:lnTo>
                  <a:lnTo>
                    <a:pt x="231" y="276"/>
                  </a:lnTo>
                  <a:lnTo>
                    <a:pt x="237" y="255"/>
                  </a:lnTo>
                  <a:lnTo>
                    <a:pt x="238" y="233"/>
                  </a:lnTo>
                  <a:lnTo>
                    <a:pt x="238" y="195"/>
                  </a:lnTo>
                  <a:close/>
                  <a:moveTo>
                    <a:pt x="166" y="0"/>
                  </a:moveTo>
                  <a:lnTo>
                    <a:pt x="194" y="1"/>
                  </a:lnTo>
                  <a:lnTo>
                    <a:pt x="218" y="7"/>
                  </a:lnTo>
                  <a:lnTo>
                    <a:pt x="240" y="15"/>
                  </a:lnTo>
                  <a:lnTo>
                    <a:pt x="258" y="27"/>
                  </a:lnTo>
                  <a:lnTo>
                    <a:pt x="273" y="43"/>
                  </a:lnTo>
                  <a:lnTo>
                    <a:pt x="284" y="62"/>
                  </a:lnTo>
                  <a:lnTo>
                    <a:pt x="292" y="85"/>
                  </a:lnTo>
                  <a:lnTo>
                    <a:pt x="297" y="111"/>
                  </a:lnTo>
                  <a:lnTo>
                    <a:pt x="299" y="141"/>
                  </a:lnTo>
                  <a:lnTo>
                    <a:pt x="299" y="386"/>
                  </a:lnTo>
                  <a:lnTo>
                    <a:pt x="238" y="386"/>
                  </a:lnTo>
                  <a:lnTo>
                    <a:pt x="238" y="327"/>
                  </a:lnTo>
                  <a:lnTo>
                    <a:pt x="237" y="327"/>
                  </a:lnTo>
                  <a:lnTo>
                    <a:pt x="223" y="348"/>
                  </a:lnTo>
                  <a:lnTo>
                    <a:pt x="207" y="365"/>
                  </a:lnTo>
                  <a:lnTo>
                    <a:pt x="188" y="378"/>
                  </a:lnTo>
                  <a:lnTo>
                    <a:pt x="168" y="387"/>
                  </a:lnTo>
                  <a:lnTo>
                    <a:pt x="145" y="393"/>
                  </a:lnTo>
                  <a:lnTo>
                    <a:pt x="120" y="395"/>
                  </a:lnTo>
                  <a:lnTo>
                    <a:pt x="94" y="393"/>
                  </a:lnTo>
                  <a:lnTo>
                    <a:pt x="71" y="387"/>
                  </a:lnTo>
                  <a:lnTo>
                    <a:pt x="51" y="378"/>
                  </a:lnTo>
                  <a:lnTo>
                    <a:pt x="33" y="365"/>
                  </a:lnTo>
                  <a:lnTo>
                    <a:pt x="18" y="349"/>
                  </a:lnTo>
                  <a:lnTo>
                    <a:pt x="8" y="331"/>
                  </a:lnTo>
                  <a:lnTo>
                    <a:pt x="2" y="309"/>
                  </a:lnTo>
                  <a:lnTo>
                    <a:pt x="0" y="286"/>
                  </a:lnTo>
                  <a:lnTo>
                    <a:pt x="2" y="261"/>
                  </a:lnTo>
                  <a:lnTo>
                    <a:pt x="8" y="238"/>
                  </a:lnTo>
                  <a:lnTo>
                    <a:pt x="18" y="219"/>
                  </a:lnTo>
                  <a:lnTo>
                    <a:pt x="31" y="202"/>
                  </a:lnTo>
                  <a:lnTo>
                    <a:pt x="49" y="188"/>
                  </a:lnTo>
                  <a:lnTo>
                    <a:pt x="70" y="177"/>
                  </a:lnTo>
                  <a:lnTo>
                    <a:pt x="95" y="168"/>
                  </a:lnTo>
                  <a:lnTo>
                    <a:pt x="124" y="163"/>
                  </a:lnTo>
                  <a:lnTo>
                    <a:pt x="238" y="147"/>
                  </a:lnTo>
                  <a:lnTo>
                    <a:pt x="237" y="121"/>
                  </a:lnTo>
                  <a:lnTo>
                    <a:pt x="232" y="100"/>
                  </a:lnTo>
                  <a:lnTo>
                    <a:pt x="224" y="82"/>
                  </a:lnTo>
                  <a:lnTo>
                    <a:pt x="213" y="69"/>
                  </a:lnTo>
                  <a:lnTo>
                    <a:pt x="199" y="59"/>
                  </a:lnTo>
                  <a:lnTo>
                    <a:pt x="181" y="53"/>
                  </a:lnTo>
                  <a:lnTo>
                    <a:pt x="160" y="51"/>
                  </a:lnTo>
                  <a:lnTo>
                    <a:pt x="127" y="54"/>
                  </a:lnTo>
                  <a:lnTo>
                    <a:pt x="95" y="63"/>
                  </a:lnTo>
                  <a:lnTo>
                    <a:pt x="65" y="77"/>
                  </a:lnTo>
                  <a:lnTo>
                    <a:pt x="37" y="97"/>
                  </a:lnTo>
                  <a:lnTo>
                    <a:pt x="37" y="35"/>
                  </a:lnTo>
                  <a:lnTo>
                    <a:pt x="51" y="27"/>
                  </a:lnTo>
                  <a:lnTo>
                    <a:pt x="69" y="19"/>
                  </a:lnTo>
                  <a:lnTo>
                    <a:pt x="94" y="11"/>
                  </a:lnTo>
                  <a:lnTo>
                    <a:pt x="119" y="5"/>
                  </a:lnTo>
                  <a:lnTo>
                    <a:pt x="143" y="1"/>
                  </a:lnTo>
                  <a:lnTo>
                    <a:pt x="166"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p:cNvSpPr>
            <p:nvPr/>
          </p:nvSpPr>
          <p:spPr bwMode="auto">
            <a:xfrm>
              <a:off x="7077075" y="-811213"/>
              <a:ext cx="450850" cy="627063"/>
            </a:xfrm>
            <a:custGeom>
              <a:avLst/>
              <a:gdLst>
                <a:gd name="T0" fmla="*/ 197 w 284"/>
                <a:gd name="T1" fmla="*/ 0 h 395"/>
                <a:gd name="T2" fmla="*/ 228 w 284"/>
                <a:gd name="T3" fmla="*/ 2 h 395"/>
                <a:gd name="T4" fmla="*/ 257 w 284"/>
                <a:gd name="T5" fmla="*/ 8 h 395"/>
                <a:gd name="T6" fmla="*/ 284 w 284"/>
                <a:gd name="T7" fmla="*/ 19 h 395"/>
                <a:gd name="T8" fmla="*/ 284 w 284"/>
                <a:gd name="T9" fmla="*/ 81 h 395"/>
                <a:gd name="T10" fmla="*/ 255 w 284"/>
                <a:gd name="T11" fmla="*/ 64 h 395"/>
                <a:gd name="T12" fmla="*/ 225 w 284"/>
                <a:gd name="T13" fmla="*/ 54 h 395"/>
                <a:gd name="T14" fmla="*/ 194 w 284"/>
                <a:gd name="T15" fmla="*/ 51 h 395"/>
                <a:gd name="T16" fmla="*/ 166 w 284"/>
                <a:gd name="T17" fmla="*/ 54 h 395"/>
                <a:gd name="T18" fmla="*/ 141 w 284"/>
                <a:gd name="T19" fmla="*/ 62 h 395"/>
                <a:gd name="T20" fmla="*/ 119 w 284"/>
                <a:gd name="T21" fmla="*/ 75 h 395"/>
                <a:gd name="T22" fmla="*/ 99 w 284"/>
                <a:gd name="T23" fmla="*/ 93 h 395"/>
                <a:gd name="T24" fmla="*/ 83 w 284"/>
                <a:gd name="T25" fmla="*/ 115 h 395"/>
                <a:gd name="T26" fmla="*/ 71 w 284"/>
                <a:gd name="T27" fmla="*/ 141 h 395"/>
                <a:gd name="T28" fmla="*/ 64 w 284"/>
                <a:gd name="T29" fmla="*/ 169 h 395"/>
                <a:gd name="T30" fmla="*/ 62 w 284"/>
                <a:gd name="T31" fmla="*/ 201 h 395"/>
                <a:gd name="T32" fmla="*/ 64 w 284"/>
                <a:gd name="T33" fmla="*/ 232 h 395"/>
                <a:gd name="T34" fmla="*/ 71 w 284"/>
                <a:gd name="T35" fmla="*/ 260 h 395"/>
                <a:gd name="T36" fmla="*/ 82 w 284"/>
                <a:gd name="T37" fmla="*/ 284 h 395"/>
                <a:gd name="T38" fmla="*/ 97 w 284"/>
                <a:gd name="T39" fmla="*/ 305 h 395"/>
                <a:gd name="T40" fmla="*/ 116 w 284"/>
                <a:gd name="T41" fmla="*/ 322 h 395"/>
                <a:gd name="T42" fmla="*/ 138 w 284"/>
                <a:gd name="T43" fmla="*/ 334 h 395"/>
                <a:gd name="T44" fmla="*/ 162 w 284"/>
                <a:gd name="T45" fmla="*/ 341 h 395"/>
                <a:gd name="T46" fmla="*/ 190 w 284"/>
                <a:gd name="T47" fmla="*/ 343 h 395"/>
                <a:gd name="T48" fmla="*/ 215 w 284"/>
                <a:gd name="T49" fmla="*/ 341 h 395"/>
                <a:gd name="T50" fmla="*/ 238 w 284"/>
                <a:gd name="T51" fmla="*/ 335 h 395"/>
                <a:gd name="T52" fmla="*/ 261 w 284"/>
                <a:gd name="T53" fmla="*/ 325 h 395"/>
                <a:gd name="T54" fmla="*/ 283 w 284"/>
                <a:gd name="T55" fmla="*/ 311 h 395"/>
                <a:gd name="T56" fmla="*/ 283 w 284"/>
                <a:gd name="T57" fmla="*/ 368 h 395"/>
                <a:gd name="T58" fmla="*/ 260 w 284"/>
                <a:gd name="T59" fmla="*/ 380 h 395"/>
                <a:gd name="T60" fmla="*/ 235 w 284"/>
                <a:gd name="T61" fmla="*/ 388 h 395"/>
                <a:gd name="T62" fmla="*/ 208 w 284"/>
                <a:gd name="T63" fmla="*/ 393 h 395"/>
                <a:gd name="T64" fmla="*/ 180 w 284"/>
                <a:gd name="T65" fmla="*/ 395 h 395"/>
                <a:gd name="T66" fmla="*/ 146 w 284"/>
                <a:gd name="T67" fmla="*/ 392 h 395"/>
                <a:gd name="T68" fmla="*/ 116 w 284"/>
                <a:gd name="T69" fmla="*/ 384 h 395"/>
                <a:gd name="T70" fmla="*/ 87 w 284"/>
                <a:gd name="T71" fmla="*/ 371 h 395"/>
                <a:gd name="T72" fmla="*/ 68 w 284"/>
                <a:gd name="T73" fmla="*/ 358 h 395"/>
                <a:gd name="T74" fmla="*/ 51 w 284"/>
                <a:gd name="T75" fmla="*/ 342 h 395"/>
                <a:gd name="T76" fmla="*/ 36 w 284"/>
                <a:gd name="T77" fmla="*/ 324 h 395"/>
                <a:gd name="T78" fmla="*/ 23 w 284"/>
                <a:gd name="T79" fmla="*/ 304 h 395"/>
                <a:gd name="T80" fmla="*/ 10 w 284"/>
                <a:gd name="T81" fmla="*/ 274 h 395"/>
                <a:gd name="T82" fmla="*/ 3 w 284"/>
                <a:gd name="T83" fmla="*/ 241 h 395"/>
                <a:gd name="T84" fmla="*/ 0 w 284"/>
                <a:gd name="T85" fmla="*/ 206 h 395"/>
                <a:gd name="T86" fmla="*/ 2 w 284"/>
                <a:gd name="T87" fmla="*/ 171 h 395"/>
                <a:gd name="T88" fmla="*/ 9 w 284"/>
                <a:gd name="T89" fmla="*/ 138 h 395"/>
                <a:gd name="T90" fmla="*/ 20 w 284"/>
                <a:gd name="T91" fmla="*/ 108 h 395"/>
                <a:gd name="T92" fmla="*/ 35 w 284"/>
                <a:gd name="T93" fmla="*/ 80 h 395"/>
                <a:gd name="T94" fmla="*/ 54 w 284"/>
                <a:gd name="T95" fmla="*/ 56 h 395"/>
                <a:gd name="T96" fmla="*/ 77 w 284"/>
                <a:gd name="T97" fmla="*/ 36 h 395"/>
                <a:gd name="T98" fmla="*/ 102 w 284"/>
                <a:gd name="T99" fmla="*/ 20 h 395"/>
                <a:gd name="T100" fmla="*/ 131 w 284"/>
                <a:gd name="T101" fmla="*/ 9 h 395"/>
                <a:gd name="T102" fmla="*/ 162 w 284"/>
                <a:gd name="T103" fmla="*/ 2 h 395"/>
                <a:gd name="T104" fmla="*/ 197 w 284"/>
                <a:gd name="T105"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4" h="395">
                  <a:moveTo>
                    <a:pt x="197" y="0"/>
                  </a:moveTo>
                  <a:lnTo>
                    <a:pt x="228" y="2"/>
                  </a:lnTo>
                  <a:lnTo>
                    <a:pt x="257" y="8"/>
                  </a:lnTo>
                  <a:lnTo>
                    <a:pt x="284" y="19"/>
                  </a:lnTo>
                  <a:lnTo>
                    <a:pt x="284" y="81"/>
                  </a:lnTo>
                  <a:lnTo>
                    <a:pt x="255" y="64"/>
                  </a:lnTo>
                  <a:lnTo>
                    <a:pt x="225" y="54"/>
                  </a:lnTo>
                  <a:lnTo>
                    <a:pt x="194" y="51"/>
                  </a:lnTo>
                  <a:lnTo>
                    <a:pt x="166" y="54"/>
                  </a:lnTo>
                  <a:lnTo>
                    <a:pt x="141" y="62"/>
                  </a:lnTo>
                  <a:lnTo>
                    <a:pt x="119" y="75"/>
                  </a:lnTo>
                  <a:lnTo>
                    <a:pt x="99" y="93"/>
                  </a:lnTo>
                  <a:lnTo>
                    <a:pt x="83" y="115"/>
                  </a:lnTo>
                  <a:lnTo>
                    <a:pt x="71" y="141"/>
                  </a:lnTo>
                  <a:lnTo>
                    <a:pt x="64" y="169"/>
                  </a:lnTo>
                  <a:lnTo>
                    <a:pt x="62" y="201"/>
                  </a:lnTo>
                  <a:lnTo>
                    <a:pt x="64" y="232"/>
                  </a:lnTo>
                  <a:lnTo>
                    <a:pt x="71" y="260"/>
                  </a:lnTo>
                  <a:lnTo>
                    <a:pt x="82" y="284"/>
                  </a:lnTo>
                  <a:lnTo>
                    <a:pt x="97" y="305"/>
                  </a:lnTo>
                  <a:lnTo>
                    <a:pt x="116" y="322"/>
                  </a:lnTo>
                  <a:lnTo>
                    <a:pt x="138" y="334"/>
                  </a:lnTo>
                  <a:lnTo>
                    <a:pt x="162" y="341"/>
                  </a:lnTo>
                  <a:lnTo>
                    <a:pt x="190" y="343"/>
                  </a:lnTo>
                  <a:lnTo>
                    <a:pt x="215" y="341"/>
                  </a:lnTo>
                  <a:lnTo>
                    <a:pt x="238" y="335"/>
                  </a:lnTo>
                  <a:lnTo>
                    <a:pt x="261" y="325"/>
                  </a:lnTo>
                  <a:lnTo>
                    <a:pt x="283" y="311"/>
                  </a:lnTo>
                  <a:lnTo>
                    <a:pt x="283" y="368"/>
                  </a:lnTo>
                  <a:lnTo>
                    <a:pt x="260" y="380"/>
                  </a:lnTo>
                  <a:lnTo>
                    <a:pt x="235" y="388"/>
                  </a:lnTo>
                  <a:lnTo>
                    <a:pt x="208" y="393"/>
                  </a:lnTo>
                  <a:lnTo>
                    <a:pt x="180" y="395"/>
                  </a:lnTo>
                  <a:lnTo>
                    <a:pt x="146" y="392"/>
                  </a:lnTo>
                  <a:lnTo>
                    <a:pt x="116" y="384"/>
                  </a:lnTo>
                  <a:lnTo>
                    <a:pt x="87" y="371"/>
                  </a:lnTo>
                  <a:lnTo>
                    <a:pt x="68" y="358"/>
                  </a:lnTo>
                  <a:lnTo>
                    <a:pt x="51" y="342"/>
                  </a:lnTo>
                  <a:lnTo>
                    <a:pt x="36" y="324"/>
                  </a:lnTo>
                  <a:lnTo>
                    <a:pt x="23" y="304"/>
                  </a:lnTo>
                  <a:lnTo>
                    <a:pt x="10" y="274"/>
                  </a:lnTo>
                  <a:lnTo>
                    <a:pt x="3" y="241"/>
                  </a:lnTo>
                  <a:lnTo>
                    <a:pt x="0" y="206"/>
                  </a:lnTo>
                  <a:lnTo>
                    <a:pt x="2" y="171"/>
                  </a:lnTo>
                  <a:lnTo>
                    <a:pt x="9" y="138"/>
                  </a:lnTo>
                  <a:lnTo>
                    <a:pt x="20" y="108"/>
                  </a:lnTo>
                  <a:lnTo>
                    <a:pt x="35" y="80"/>
                  </a:lnTo>
                  <a:lnTo>
                    <a:pt x="54" y="56"/>
                  </a:lnTo>
                  <a:lnTo>
                    <a:pt x="77" y="36"/>
                  </a:lnTo>
                  <a:lnTo>
                    <a:pt x="102" y="20"/>
                  </a:lnTo>
                  <a:lnTo>
                    <a:pt x="131" y="9"/>
                  </a:lnTo>
                  <a:lnTo>
                    <a:pt x="162" y="2"/>
                  </a:lnTo>
                  <a:lnTo>
                    <a:pt x="197"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2"/>
            <p:cNvSpPr>
              <a:spLocks noEditPoints="1"/>
            </p:cNvSpPr>
            <p:nvPr/>
          </p:nvSpPr>
          <p:spPr bwMode="auto">
            <a:xfrm>
              <a:off x="7583488" y="-811213"/>
              <a:ext cx="523875" cy="627063"/>
            </a:xfrm>
            <a:custGeom>
              <a:avLst/>
              <a:gdLst>
                <a:gd name="T0" fmla="*/ 154 w 330"/>
                <a:gd name="T1" fmla="*/ 53 h 395"/>
                <a:gd name="T2" fmla="*/ 118 w 330"/>
                <a:gd name="T3" fmla="*/ 68 h 395"/>
                <a:gd name="T4" fmla="*/ 89 w 330"/>
                <a:gd name="T5" fmla="*/ 98 h 395"/>
                <a:gd name="T6" fmla="*/ 70 w 330"/>
                <a:gd name="T7" fmla="*/ 138 h 395"/>
                <a:gd name="T8" fmla="*/ 268 w 330"/>
                <a:gd name="T9" fmla="*/ 161 h 395"/>
                <a:gd name="T10" fmla="*/ 261 w 330"/>
                <a:gd name="T11" fmla="*/ 115 h 395"/>
                <a:gd name="T12" fmla="*/ 243 w 330"/>
                <a:gd name="T13" fmla="*/ 80 h 395"/>
                <a:gd name="T14" fmla="*/ 213 w 330"/>
                <a:gd name="T15" fmla="*/ 58 h 395"/>
                <a:gd name="T16" fmla="*/ 174 w 330"/>
                <a:gd name="T17" fmla="*/ 51 h 395"/>
                <a:gd name="T18" fmla="*/ 203 w 330"/>
                <a:gd name="T19" fmla="*/ 1 h 395"/>
                <a:gd name="T20" fmla="*/ 251 w 330"/>
                <a:gd name="T21" fmla="*/ 17 h 395"/>
                <a:gd name="T22" fmla="*/ 289 w 330"/>
                <a:gd name="T23" fmla="*/ 47 h 395"/>
                <a:gd name="T24" fmla="*/ 315 w 330"/>
                <a:gd name="T25" fmla="*/ 91 h 395"/>
                <a:gd name="T26" fmla="*/ 328 w 330"/>
                <a:gd name="T27" fmla="*/ 148 h 395"/>
                <a:gd name="T28" fmla="*/ 330 w 330"/>
                <a:gd name="T29" fmla="*/ 212 h 395"/>
                <a:gd name="T30" fmla="*/ 66 w 330"/>
                <a:gd name="T31" fmla="*/ 242 h 395"/>
                <a:gd name="T32" fmla="*/ 83 w 330"/>
                <a:gd name="T33" fmla="*/ 291 h 395"/>
                <a:gd name="T34" fmla="*/ 115 w 330"/>
                <a:gd name="T35" fmla="*/ 324 h 395"/>
                <a:gd name="T36" fmla="*/ 160 w 330"/>
                <a:gd name="T37" fmla="*/ 341 h 395"/>
                <a:gd name="T38" fmla="*/ 218 w 330"/>
                <a:gd name="T39" fmla="*/ 341 h 395"/>
                <a:gd name="T40" fmla="*/ 276 w 330"/>
                <a:gd name="T41" fmla="*/ 320 h 395"/>
                <a:gd name="T42" fmla="*/ 303 w 330"/>
                <a:gd name="T43" fmla="*/ 358 h 395"/>
                <a:gd name="T44" fmla="*/ 259 w 330"/>
                <a:gd name="T45" fmla="*/ 382 h 395"/>
                <a:gd name="T46" fmla="*/ 204 w 330"/>
                <a:gd name="T47" fmla="*/ 393 h 395"/>
                <a:gd name="T48" fmla="*/ 142 w 330"/>
                <a:gd name="T49" fmla="*/ 393 h 395"/>
                <a:gd name="T50" fmla="*/ 88 w 330"/>
                <a:gd name="T51" fmla="*/ 376 h 395"/>
                <a:gd name="T52" fmla="*/ 45 w 330"/>
                <a:gd name="T53" fmla="*/ 343 h 395"/>
                <a:gd name="T54" fmla="*/ 17 w 330"/>
                <a:gd name="T55" fmla="*/ 295 h 395"/>
                <a:gd name="T56" fmla="*/ 2 w 330"/>
                <a:gd name="T57" fmla="*/ 234 h 395"/>
                <a:gd name="T58" fmla="*/ 3 w 330"/>
                <a:gd name="T59" fmla="*/ 162 h 395"/>
                <a:gd name="T60" fmla="*/ 23 w 330"/>
                <a:gd name="T61" fmla="*/ 97 h 395"/>
                <a:gd name="T62" fmla="*/ 51 w 330"/>
                <a:gd name="T63" fmla="*/ 56 h 395"/>
                <a:gd name="T64" fmla="*/ 86 w 330"/>
                <a:gd name="T65" fmla="*/ 25 h 395"/>
                <a:gd name="T66" fmla="*/ 143 w 330"/>
                <a:gd name="T67" fmla="*/ 2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0" h="395">
                  <a:moveTo>
                    <a:pt x="174" y="51"/>
                  </a:moveTo>
                  <a:lnTo>
                    <a:pt x="154" y="53"/>
                  </a:lnTo>
                  <a:lnTo>
                    <a:pt x="135" y="59"/>
                  </a:lnTo>
                  <a:lnTo>
                    <a:pt x="118" y="68"/>
                  </a:lnTo>
                  <a:lnTo>
                    <a:pt x="102" y="81"/>
                  </a:lnTo>
                  <a:lnTo>
                    <a:pt x="89" y="98"/>
                  </a:lnTo>
                  <a:lnTo>
                    <a:pt x="78" y="116"/>
                  </a:lnTo>
                  <a:lnTo>
                    <a:pt x="70" y="138"/>
                  </a:lnTo>
                  <a:lnTo>
                    <a:pt x="65" y="161"/>
                  </a:lnTo>
                  <a:lnTo>
                    <a:pt x="268" y="161"/>
                  </a:lnTo>
                  <a:lnTo>
                    <a:pt x="266" y="136"/>
                  </a:lnTo>
                  <a:lnTo>
                    <a:pt x="261" y="115"/>
                  </a:lnTo>
                  <a:lnTo>
                    <a:pt x="254" y="96"/>
                  </a:lnTo>
                  <a:lnTo>
                    <a:pt x="243" y="80"/>
                  </a:lnTo>
                  <a:lnTo>
                    <a:pt x="229" y="67"/>
                  </a:lnTo>
                  <a:lnTo>
                    <a:pt x="213" y="58"/>
                  </a:lnTo>
                  <a:lnTo>
                    <a:pt x="195" y="53"/>
                  </a:lnTo>
                  <a:lnTo>
                    <a:pt x="174" y="51"/>
                  </a:lnTo>
                  <a:close/>
                  <a:moveTo>
                    <a:pt x="175" y="0"/>
                  </a:moveTo>
                  <a:lnTo>
                    <a:pt x="203" y="1"/>
                  </a:lnTo>
                  <a:lnTo>
                    <a:pt x="228" y="7"/>
                  </a:lnTo>
                  <a:lnTo>
                    <a:pt x="251" y="17"/>
                  </a:lnTo>
                  <a:lnTo>
                    <a:pt x="271" y="30"/>
                  </a:lnTo>
                  <a:lnTo>
                    <a:pt x="289" y="47"/>
                  </a:lnTo>
                  <a:lnTo>
                    <a:pt x="304" y="68"/>
                  </a:lnTo>
                  <a:lnTo>
                    <a:pt x="315" y="91"/>
                  </a:lnTo>
                  <a:lnTo>
                    <a:pt x="323" y="118"/>
                  </a:lnTo>
                  <a:lnTo>
                    <a:pt x="328" y="148"/>
                  </a:lnTo>
                  <a:lnTo>
                    <a:pt x="330" y="181"/>
                  </a:lnTo>
                  <a:lnTo>
                    <a:pt x="330" y="212"/>
                  </a:lnTo>
                  <a:lnTo>
                    <a:pt x="64" y="212"/>
                  </a:lnTo>
                  <a:lnTo>
                    <a:pt x="66" y="242"/>
                  </a:lnTo>
                  <a:lnTo>
                    <a:pt x="73" y="269"/>
                  </a:lnTo>
                  <a:lnTo>
                    <a:pt x="83" y="291"/>
                  </a:lnTo>
                  <a:lnTo>
                    <a:pt x="97" y="310"/>
                  </a:lnTo>
                  <a:lnTo>
                    <a:pt x="115" y="324"/>
                  </a:lnTo>
                  <a:lnTo>
                    <a:pt x="136" y="335"/>
                  </a:lnTo>
                  <a:lnTo>
                    <a:pt x="160" y="341"/>
                  </a:lnTo>
                  <a:lnTo>
                    <a:pt x="187" y="343"/>
                  </a:lnTo>
                  <a:lnTo>
                    <a:pt x="218" y="341"/>
                  </a:lnTo>
                  <a:lnTo>
                    <a:pt x="248" y="333"/>
                  </a:lnTo>
                  <a:lnTo>
                    <a:pt x="276" y="320"/>
                  </a:lnTo>
                  <a:lnTo>
                    <a:pt x="303" y="302"/>
                  </a:lnTo>
                  <a:lnTo>
                    <a:pt x="303" y="358"/>
                  </a:lnTo>
                  <a:lnTo>
                    <a:pt x="282" y="372"/>
                  </a:lnTo>
                  <a:lnTo>
                    <a:pt x="259" y="382"/>
                  </a:lnTo>
                  <a:lnTo>
                    <a:pt x="233" y="389"/>
                  </a:lnTo>
                  <a:lnTo>
                    <a:pt x="204" y="393"/>
                  </a:lnTo>
                  <a:lnTo>
                    <a:pt x="172" y="395"/>
                  </a:lnTo>
                  <a:lnTo>
                    <a:pt x="142" y="393"/>
                  </a:lnTo>
                  <a:lnTo>
                    <a:pt x="114" y="387"/>
                  </a:lnTo>
                  <a:lnTo>
                    <a:pt x="88" y="376"/>
                  </a:lnTo>
                  <a:lnTo>
                    <a:pt x="66" y="362"/>
                  </a:lnTo>
                  <a:lnTo>
                    <a:pt x="45" y="343"/>
                  </a:lnTo>
                  <a:lnTo>
                    <a:pt x="29" y="320"/>
                  </a:lnTo>
                  <a:lnTo>
                    <a:pt x="17" y="295"/>
                  </a:lnTo>
                  <a:lnTo>
                    <a:pt x="7" y="266"/>
                  </a:lnTo>
                  <a:lnTo>
                    <a:pt x="2" y="234"/>
                  </a:lnTo>
                  <a:lnTo>
                    <a:pt x="0" y="199"/>
                  </a:lnTo>
                  <a:lnTo>
                    <a:pt x="3" y="162"/>
                  </a:lnTo>
                  <a:lnTo>
                    <a:pt x="10" y="128"/>
                  </a:lnTo>
                  <a:lnTo>
                    <a:pt x="23" y="97"/>
                  </a:lnTo>
                  <a:lnTo>
                    <a:pt x="35" y="75"/>
                  </a:lnTo>
                  <a:lnTo>
                    <a:pt x="51" y="56"/>
                  </a:lnTo>
                  <a:lnTo>
                    <a:pt x="67" y="39"/>
                  </a:lnTo>
                  <a:lnTo>
                    <a:pt x="86" y="25"/>
                  </a:lnTo>
                  <a:lnTo>
                    <a:pt x="114" y="11"/>
                  </a:lnTo>
                  <a:lnTo>
                    <a:pt x="143" y="2"/>
                  </a:lnTo>
                  <a:lnTo>
                    <a:pt x="175"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pic>
        <p:nvPicPr>
          <p:cNvPr id="45" name="Picture 44"/>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6946707" y="2977487"/>
            <a:ext cx="887996" cy="414968"/>
          </a:xfrm>
          <a:prstGeom prst="rect">
            <a:avLst/>
          </a:prstGeom>
        </p:spPr>
      </p:pic>
      <p:grpSp>
        <p:nvGrpSpPr>
          <p:cNvPr id="47" name="Group 46"/>
          <p:cNvGrpSpPr/>
          <p:nvPr/>
        </p:nvGrpSpPr>
        <p:grpSpPr>
          <a:xfrm>
            <a:off x="6946707" y="2478778"/>
            <a:ext cx="918348" cy="407828"/>
            <a:chOff x="9510516" y="2934141"/>
            <a:chExt cx="4457700" cy="1979613"/>
          </a:xfrm>
        </p:grpSpPr>
        <p:sp>
          <p:nvSpPr>
            <p:cNvPr id="48" name="Freeform 6"/>
            <p:cNvSpPr>
              <a:spLocks/>
            </p:cNvSpPr>
            <p:nvPr/>
          </p:nvSpPr>
          <p:spPr bwMode="auto">
            <a:xfrm>
              <a:off x="12196566" y="3667566"/>
              <a:ext cx="361950" cy="450850"/>
            </a:xfrm>
            <a:custGeom>
              <a:avLst/>
              <a:gdLst>
                <a:gd name="T0" fmla="*/ 228 w 454"/>
                <a:gd name="T1" fmla="*/ 0 h 569"/>
                <a:gd name="T2" fmla="*/ 269 w 454"/>
                <a:gd name="T3" fmla="*/ 4 h 569"/>
                <a:gd name="T4" fmla="*/ 305 w 454"/>
                <a:gd name="T5" fmla="*/ 16 h 569"/>
                <a:gd name="T6" fmla="*/ 339 w 454"/>
                <a:gd name="T7" fmla="*/ 33 h 569"/>
                <a:gd name="T8" fmla="*/ 368 w 454"/>
                <a:gd name="T9" fmla="*/ 58 h 569"/>
                <a:gd name="T10" fmla="*/ 393 w 454"/>
                <a:gd name="T11" fmla="*/ 89 h 569"/>
                <a:gd name="T12" fmla="*/ 420 w 454"/>
                <a:gd name="T13" fmla="*/ 135 h 569"/>
                <a:gd name="T14" fmla="*/ 439 w 454"/>
                <a:gd name="T15" fmla="*/ 182 h 569"/>
                <a:gd name="T16" fmla="*/ 451 w 454"/>
                <a:gd name="T17" fmla="*/ 233 h 569"/>
                <a:gd name="T18" fmla="*/ 454 w 454"/>
                <a:gd name="T19" fmla="*/ 286 h 569"/>
                <a:gd name="T20" fmla="*/ 451 w 454"/>
                <a:gd name="T21" fmla="*/ 339 h 569"/>
                <a:gd name="T22" fmla="*/ 439 w 454"/>
                <a:gd name="T23" fmla="*/ 390 h 569"/>
                <a:gd name="T24" fmla="*/ 420 w 454"/>
                <a:gd name="T25" fmla="*/ 438 h 569"/>
                <a:gd name="T26" fmla="*/ 393 w 454"/>
                <a:gd name="T27" fmla="*/ 482 h 569"/>
                <a:gd name="T28" fmla="*/ 368 w 454"/>
                <a:gd name="T29" fmla="*/ 514 h 569"/>
                <a:gd name="T30" fmla="*/ 339 w 454"/>
                <a:gd name="T31" fmla="*/ 538 h 569"/>
                <a:gd name="T32" fmla="*/ 305 w 454"/>
                <a:gd name="T33" fmla="*/ 555 h 569"/>
                <a:gd name="T34" fmla="*/ 269 w 454"/>
                <a:gd name="T35" fmla="*/ 565 h 569"/>
                <a:gd name="T36" fmla="*/ 228 w 454"/>
                <a:gd name="T37" fmla="*/ 569 h 569"/>
                <a:gd name="T38" fmla="*/ 185 w 454"/>
                <a:gd name="T39" fmla="*/ 565 h 569"/>
                <a:gd name="T40" fmla="*/ 148 w 454"/>
                <a:gd name="T41" fmla="*/ 555 h 569"/>
                <a:gd name="T42" fmla="*/ 114 w 454"/>
                <a:gd name="T43" fmla="*/ 538 h 569"/>
                <a:gd name="T44" fmla="*/ 85 w 454"/>
                <a:gd name="T45" fmla="*/ 513 h 569"/>
                <a:gd name="T46" fmla="*/ 59 w 454"/>
                <a:gd name="T47" fmla="*/ 480 h 569"/>
                <a:gd name="T48" fmla="*/ 32 w 454"/>
                <a:gd name="T49" fmla="*/ 434 h 569"/>
                <a:gd name="T50" fmla="*/ 15 w 454"/>
                <a:gd name="T51" fmla="*/ 385 h 569"/>
                <a:gd name="T52" fmla="*/ 3 w 454"/>
                <a:gd name="T53" fmla="*/ 332 h 569"/>
                <a:gd name="T54" fmla="*/ 0 w 454"/>
                <a:gd name="T55" fmla="*/ 276 h 569"/>
                <a:gd name="T56" fmla="*/ 2 w 454"/>
                <a:gd name="T57" fmla="*/ 230 h 569"/>
                <a:gd name="T58" fmla="*/ 10 w 454"/>
                <a:gd name="T59" fmla="*/ 186 h 569"/>
                <a:gd name="T60" fmla="*/ 25 w 454"/>
                <a:gd name="T61" fmla="*/ 143 h 569"/>
                <a:gd name="T62" fmla="*/ 44 w 454"/>
                <a:gd name="T63" fmla="*/ 104 h 569"/>
                <a:gd name="T64" fmla="*/ 70 w 454"/>
                <a:gd name="T65" fmla="*/ 68 h 569"/>
                <a:gd name="T66" fmla="*/ 102 w 454"/>
                <a:gd name="T67" fmla="*/ 39 h 569"/>
                <a:gd name="T68" fmla="*/ 139 w 454"/>
                <a:gd name="T69" fmla="*/ 19 h 569"/>
                <a:gd name="T70" fmla="*/ 180 w 454"/>
                <a:gd name="T71" fmla="*/ 5 h 569"/>
                <a:gd name="T72" fmla="*/ 228 w 454"/>
                <a:gd name="T73" fmla="*/ 0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4" h="569">
                  <a:moveTo>
                    <a:pt x="228" y="0"/>
                  </a:moveTo>
                  <a:lnTo>
                    <a:pt x="269" y="4"/>
                  </a:lnTo>
                  <a:lnTo>
                    <a:pt x="305" y="16"/>
                  </a:lnTo>
                  <a:lnTo>
                    <a:pt x="339" y="33"/>
                  </a:lnTo>
                  <a:lnTo>
                    <a:pt x="368" y="58"/>
                  </a:lnTo>
                  <a:lnTo>
                    <a:pt x="393" y="89"/>
                  </a:lnTo>
                  <a:lnTo>
                    <a:pt x="420" y="135"/>
                  </a:lnTo>
                  <a:lnTo>
                    <a:pt x="439" y="182"/>
                  </a:lnTo>
                  <a:lnTo>
                    <a:pt x="451" y="233"/>
                  </a:lnTo>
                  <a:lnTo>
                    <a:pt x="454" y="286"/>
                  </a:lnTo>
                  <a:lnTo>
                    <a:pt x="451" y="339"/>
                  </a:lnTo>
                  <a:lnTo>
                    <a:pt x="439" y="390"/>
                  </a:lnTo>
                  <a:lnTo>
                    <a:pt x="420" y="438"/>
                  </a:lnTo>
                  <a:lnTo>
                    <a:pt x="393" y="482"/>
                  </a:lnTo>
                  <a:lnTo>
                    <a:pt x="368" y="514"/>
                  </a:lnTo>
                  <a:lnTo>
                    <a:pt x="339" y="538"/>
                  </a:lnTo>
                  <a:lnTo>
                    <a:pt x="305" y="555"/>
                  </a:lnTo>
                  <a:lnTo>
                    <a:pt x="269" y="565"/>
                  </a:lnTo>
                  <a:lnTo>
                    <a:pt x="228" y="569"/>
                  </a:lnTo>
                  <a:lnTo>
                    <a:pt x="185" y="565"/>
                  </a:lnTo>
                  <a:lnTo>
                    <a:pt x="148" y="555"/>
                  </a:lnTo>
                  <a:lnTo>
                    <a:pt x="114" y="538"/>
                  </a:lnTo>
                  <a:lnTo>
                    <a:pt x="85" y="513"/>
                  </a:lnTo>
                  <a:lnTo>
                    <a:pt x="59" y="480"/>
                  </a:lnTo>
                  <a:lnTo>
                    <a:pt x="32" y="434"/>
                  </a:lnTo>
                  <a:lnTo>
                    <a:pt x="15" y="385"/>
                  </a:lnTo>
                  <a:lnTo>
                    <a:pt x="3" y="332"/>
                  </a:lnTo>
                  <a:lnTo>
                    <a:pt x="0" y="276"/>
                  </a:lnTo>
                  <a:lnTo>
                    <a:pt x="2" y="230"/>
                  </a:lnTo>
                  <a:lnTo>
                    <a:pt x="10" y="186"/>
                  </a:lnTo>
                  <a:lnTo>
                    <a:pt x="25" y="143"/>
                  </a:lnTo>
                  <a:lnTo>
                    <a:pt x="44" y="104"/>
                  </a:lnTo>
                  <a:lnTo>
                    <a:pt x="70" y="68"/>
                  </a:lnTo>
                  <a:lnTo>
                    <a:pt x="102" y="39"/>
                  </a:lnTo>
                  <a:lnTo>
                    <a:pt x="139" y="19"/>
                  </a:lnTo>
                  <a:lnTo>
                    <a:pt x="180" y="5"/>
                  </a:lnTo>
                  <a:lnTo>
                    <a:pt x="22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
            <p:cNvSpPr>
              <a:spLocks/>
            </p:cNvSpPr>
            <p:nvPr/>
          </p:nvSpPr>
          <p:spPr bwMode="auto">
            <a:xfrm>
              <a:off x="13001429" y="3650103"/>
              <a:ext cx="365125" cy="169863"/>
            </a:xfrm>
            <a:custGeom>
              <a:avLst/>
              <a:gdLst>
                <a:gd name="T0" fmla="*/ 230 w 462"/>
                <a:gd name="T1" fmla="*/ 0 h 215"/>
                <a:gd name="T2" fmla="*/ 273 w 462"/>
                <a:gd name="T3" fmla="*/ 2 h 215"/>
                <a:gd name="T4" fmla="*/ 310 w 462"/>
                <a:gd name="T5" fmla="*/ 12 h 215"/>
                <a:gd name="T6" fmla="*/ 346 w 462"/>
                <a:gd name="T7" fmla="*/ 27 h 215"/>
                <a:gd name="T8" fmla="*/ 377 w 462"/>
                <a:gd name="T9" fmla="*/ 48 h 215"/>
                <a:gd name="T10" fmla="*/ 404 w 462"/>
                <a:gd name="T11" fmla="*/ 73 h 215"/>
                <a:gd name="T12" fmla="*/ 426 w 462"/>
                <a:gd name="T13" fmla="*/ 104 h 215"/>
                <a:gd name="T14" fmla="*/ 443 w 462"/>
                <a:gd name="T15" fmla="*/ 138 h 215"/>
                <a:gd name="T16" fmla="*/ 455 w 462"/>
                <a:gd name="T17" fmla="*/ 175 h 215"/>
                <a:gd name="T18" fmla="*/ 462 w 462"/>
                <a:gd name="T19" fmla="*/ 215 h 215"/>
                <a:gd name="T20" fmla="*/ 0 w 462"/>
                <a:gd name="T21" fmla="*/ 215 h 215"/>
                <a:gd name="T22" fmla="*/ 7 w 462"/>
                <a:gd name="T23" fmla="*/ 175 h 215"/>
                <a:gd name="T24" fmla="*/ 21 w 462"/>
                <a:gd name="T25" fmla="*/ 140 h 215"/>
                <a:gd name="T26" fmla="*/ 38 w 462"/>
                <a:gd name="T27" fmla="*/ 106 h 215"/>
                <a:gd name="T28" fmla="*/ 60 w 462"/>
                <a:gd name="T29" fmla="*/ 75 h 215"/>
                <a:gd name="T30" fmla="*/ 87 w 462"/>
                <a:gd name="T31" fmla="*/ 49 h 215"/>
                <a:gd name="T32" fmla="*/ 118 w 462"/>
                <a:gd name="T33" fmla="*/ 29 h 215"/>
                <a:gd name="T34" fmla="*/ 152 w 462"/>
                <a:gd name="T35" fmla="*/ 12 h 215"/>
                <a:gd name="T36" fmla="*/ 189 w 462"/>
                <a:gd name="T37" fmla="*/ 2 h 215"/>
                <a:gd name="T38" fmla="*/ 230 w 462"/>
                <a:gd name="T3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2" h="215">
                  <a:moveTo>
                    <a:pt x="230" y="0"/>
                  </a:moveTo>
                  <a:lnTo>
                    <a:pt x="273" y="2"/>
                  </a:lnTo>
                  <a:lnTo>
                    <a:pt x="310" y="12"/>
                  </a:lnTo>
                  <a:lnTo>
                    <a:pt x="346" y="27"/>
                  </a:lnTo>
                  <a:lnTo>
                    <a:pt x="377" y="48"/>
                  </a:lnTo>
                  <a:lnTo>
                    <a:pt x="404" y="73"/>
                  </a:lnTo>
                  <a:lnTo>
                    <a:pt x="426" y="104"/>
                  </a:lnTo>
                  <a:lnTo>
                    <a:pt x="443" y="138"/>
                  </a:lnTo>
                  <a:lnTo>
                    <a:pt x="455" y="175"/>
                  </a:lnTo>
                  <a:lnTo>
                    <a:pt x="462" y="215"/>
                  </a:lnTo>
                  <a:lnTo>
                    <a:pt x="0" y="215"/>
                  </a:lnTo>
                  <a:lnTo>
                    <a:pt x="7" y="175"/>
                  </a:lnTo>
                  <a:lnTo>
                    <a:pt x="21" y="140"/>
                  </a:lnTo>
                  <a:lnTo>
                    <a:pt x="38" y="106"/>
                  </a:lnTo>
                  <a:lnTo>
                    <a:pt x="60" y="75"/>
                  </a:lnTo>
                  <a:lnTo>
                    <a:pt x="87" y="49"/>
                  </a:lnTo>
                  <a:lnTo>
                    <a:pt x="118" y="29"/>
                  </a:lnTo>
                  <a:lnTo>
                    <a:pt x="152" y="12"/>
                  </a:lnTo>
                  <a:lnTo>
                    <a:pt x="189" y="2"/>
                  </a:lnTo>
                  <a:lnTo>
                    <a:pt x="23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8"/>
            <p:cNvSpPr>
              <a:spLocks noEditPoints="1"/>
            </p:cNvSpPr>
            <p:nvPr/>
          </p:nvSpPr>
          <p:spPr bwMode="auto">
            <a:xfrm>
              <a:off x="9510516" y="2934141"/>
              <a:ext cx="4457700" cy="1979613"/>
            </a:xfrm>
            <a:custGeom>
              <a:avLst/>
              <a:gdLst>
                <a:gd name="T0" fmla="*/ 5425 w 5616"/>
                <a:gd name="T1" fmla="*/ 885 h 2494"/>
                <a:gd name="T2" fmla="*/ 5157 w 5616"/>
                <a:gd name="T3" fmla="*/ 727 h 2494"/>
                <a:gd name="T4" fmla="*/ 706 w 5616"/>
                <a:gd name="T5" fmla="*/ 711 h 2494"/>
                <a:gd name="T6" fmla="*/ 432 w 5616"/>
                <a:gd name="T7" fmla="*/ 1047 h 2494"/>
                <a:gd name="T8" fmla="*/ 919 w 5616"/>
                <a:gd name="T9" fmla="*/ 1352 h 2494"/>
                <a:gd name="T10" fmla="*/ 919 w 5616"/>
                <a:gd name="T11" fmla="*/ 1503 h 2494"/>
                <a:gd name="T12" fmla="*/ 533 w 5616"/>
                <a:gd name="T13" fmla="*/ 1409 h 2494"/>
                <a:gd name="T14" fmla="*/ 431 w 5616"/>
                <a:gd name="T15" fmla="*/ 1615 h 2494"/>
                <a:gd name="T16" fmla="*/ 1055 w 5616"/>
                <a:gd name="T17" fmla="*/ 1721 h 2494"/>
                <a:gd name="T18" fmla="*/ 1341 w 5616"/>
                <a:gd name="T19" fmla="*/ 1381 h 2494"/>
                <a:gd name="T20" fmla="*/ 812 w 5616"/>
                <a:gd name="T21" fmla="*/ 1060 h 2494"/>
                <a:gd name="T22" fmla="*/ 917 w 5616"/>
                <a:gd name="T23" fmla="*/ 931 h 2494"/>
                <a:gd name="T24" fmla="*/ 1244 w 5616"/>
                <a:gd name="T25" fmla="*/ 991 h 2494"/>
                <a:gd name="T26" fmla="*/ 1142 w 5616"/>
                <a:gd name="T27" fmla="*/ 728 h 2494"/>
                <a:gd name="T28" fmla="*/ 1358 w 5616"/>
                <a:gd name="T29" fmla="*/ 374 h 2494"/>
                <a:gd name="T30" fmla="*/ 1464 w 5616"/>
                <a:gd name="T31" fmla="*/ 1757 h 2494"/>
                <a:gd name="T32" fmla="*/ 1646 w 5616"/>
                <a:gd name="T33" fmla="*/ 1382 h 2494"/>
                <a:gd name="T34" fmla="*/ 2248 w 5616"/>
                <a:gd name="T35" fmla="*/ 1733 h 2494"/>
                <a:gd name="T36" fmla="*/ 2172 w 5616"/>
                <a:gd name="T37" fmla="*/ 878 h 2494"/>
                <a:gd name="T38" fmla="*/ 2447 w 5616"/>
                <a:gd name="T39" fmla="*/ 1900 h 2494"/>
                <a:gd name="T40" fmla="*/ 2257 w 5616"/>
                <a:gd name="T41" fmla="*/ 1980 h 2494"/>
                <a:gd name="T42" fmla="*/ 2314 w 5616"/>
                <a:gd name="T43" fmla="*/ 2135 h 2494"/>
                <a:gd name="T44" fmla="*/ 2532 w 5616"/>
                <a:gd name="T45" fmla="*/ 2142 h 2494"/>
                <a:gd name="T46" fmla="*/ 2709 w 5616"/>
                <a:gd name="T47" fmla="*/ 1983 h 2494"/>
                <a:gd name="T48" fmla="*/ 3208 w 5616"/>
                <a:gd name="T49" fmla="*/ 2153 h 2494"/>
                <a:gd name="T50" fmla="*/ 3385 w 5616"/>
                <a:gd name="T51" fmla="*/ 1655 h 2494"/>
                <a:gd name="T52" fmla="*/ 3953 w 5616"/>
                <a:gd name="T53" fmla="*/ 1636 h 2494"/>
                <a:gd name="T54" fmla="*/ 4256 w 5616"/>
                <a:gd name="T55" fmla="*/ 1598 h 2494"/>
                <a:gd name="T56" fmla="*/ 4869 w 5616"/>
                <a:gd name="T57" fmla="*/ 1719 h 2494"/>
                <a:gd name="T58" fmla="*/ 5090 w 5616"/>
                <a:gd name="T59" fmla="*/ 1432 h 2494"/>
                <a:gd name="T60" fmla="*/ 4786 w 5616"/>
                <a:gd name="T61" fmla="*/ 1488 h 2494"/>
                <a:gd name="T62" fmla="*/ 4425 w 5616"/>
                <a:gd name="T63" fmla="*/ 1375 h 2494"/>
                <a:gd name="T64" fmla="*/ 5150 w 5616"/>
                <a:gd name="T65" fmla="*/ 1178 h 2494"/>
                <a:gd name="T66" fmla="*/ 4789 w 5616"/>
                <a:gd name="T67" fmla="*/ 693 h 2494"/>
                <a:gd name="T68" fmla="*/ 4210 w 5616"/>
                <a:gd name="T69" fmla="*/ 885 h 2494"/>
                <a:gd name="T70" fmla="*/ 3916 w 5616"/>
                <a:gd name="T71" fmla="*/ 745 h 2494"/>
                <a:gd name="T72" fmla="*/ 3434 w 5616"/>
                <a:gd name="T73" fmla="*/ 740 h 2494"/>
                <a:gd name="T74" fmla="*/ 3181 w 5616"/>
                <a:gd name="T75" fmla="*/ 689 h 2494"/>
                <a:gd name="T76" fmla="*/ 2941 w 5616"/>
                <a:gd name="T77" fmla="*/ 671 h 2494"/>
                <a:gd name="T78" fmla="*/ 2354 w 5616"/>
                <a:gd name="T79" fmla="*/ 671 h 2494"/>
                <a:gd name="T80" fmla="*/ 2105 w 5616"/>
                <a:gd name="T81" fmla="*/ 686 h 2494"/>
                <a:gd name="T82" fmla="*/ 1593 w 5616"/>
                <a:gd name="T83" fmla="*/ 318 h 2494"/>
                <a:gd name="T84" fmla="*/ 1748 w 5616"/>
                <a:gd name="T85" fmla="*/ 110 h 2494"/>
                <a:gd name="T86" fmla="*/ 2338 w 5616"/>
                <a:gd name="T87" fmla="*/ 333 h 2494"/>
                <a:gd name="T88" fmla="*/ 3056 w 5616"/>
                <a:gd name="T89" fmla="*/ 182 h 2494"/>
                <a:gd name="T90" fmla="*/ 3758 w 5616"/>
                <a:gd name="T91" fmla="*/ 529 h 2494"/>
                <a:gd name="T92" fmla="*/ 4355 w 5616"/>
                <a:gd name="T93" fmla="*/ 456 h 2494"/>
                <a:gd name="T94" fmla="*/ 5109 w 5616"/>
                <a:gd name="T95" fmla="*/ 531 h 2494"/>
                <a:gd name="T96" fmla="*/ 5572 w 5616"/>
                <a:gd name="T97" fmla="*/ 631 h 2494"/>
                <a:gd name="T98" fmla="*/ 5415 w 5616"/>
                <a:gd name="T99" fmla="*/ 1091 h 2494"/>
                <a:gd name="T100" fmla="*/ 5157 w 5616"/>
                <a:gd name="T101" fmla="*/ 1845 h 2494"/>
                <a:gd name="T102" fmla="*/ 4362 w 5616"/>
                <a:gd name="T103" fmla="*/ 2019 h 2494"/>
                <a:gd name="T104" fmla="*/ 3715 w 5616"/>
                <a:gd name="T105" fmla="*/ 2077 h 2494"/>
                <a:gd name="T106" fmla="*/ 3228 w 5616"/>
                <a:gd name="T107" fmla="*/ 2395 h 2494"/>
                <a:gd name="T108" fmla="*/ 2740 w 5616"/>
                <a:gd name="T109" fmla="*/ 2375 h 2494"/>
                <a:gd name="T110" fmla="*/ 2122 w 5616"/>
                <a:gd name="T111" fmla="*/ 2388 h 2494"/>
                <a:gd name="T112" fmla="*/ 1477 w 5616"/>
                <a:gd name="T113" fmla="*/ 1985 h 2494"/>
                <a:gd name="T114" fmla="*/ 698 w 5616"/>
                <a:gd name="T115" fmla="*/ 2019 h 2494"/>
                <a:gd name="T116" fmla="*/ 151 w 5616"/>
                <a:gd name="T117" fmla="*/ 1413 h 2494"/>
                <a:gd name="T118" fmla="*/ 5 w 5616"/>
                <a:gd name="T119" fmla="*/ 790 h 2494"/>
                <a:gd name="T120" fmla="*/ 437 w 5616"/>
                <a:gd name="T121" fmla="*/ 417 h 2494"/>
                <a:gd name="T122" fmla="*/ 1086 w 5616"/>
                <a:gd name="T123" fmla="*/ 419 h 2494"/>
                <a:gd name="T124" fmla="*/ 1351 w 5616"/>
                <a:gd name="T125" fmla="*/ 20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16" h="2494">
                  <a:moveTo>
                    <a:pt x="5277" y="694"/>
                  </a:moveTo>
                  <a:lnTo>
                    <a:pt x="5277" y="885"/>
                  </a:lnTo>
                  <a:lnTo>
                    <a:pt x="5315" y="885"/>
                  </a:lnTo>
                  <a:lnTo>
                    <a:pt x="5315" y="725"/>
                  </a:lnTo>
                  <a:lnTo>
                    <a:pt x="5315" y="725"/>
                  </a:lnTo>
                  <a:lnTo>
                    <a:pt x="5349" y="885"/>
                  </a:lnTo>
                  <a:lnTo>
                    <a:pt x="5388" y="885"/>
                  </a:lnTo>
                  <a:lnTo>
                    <a:pt x="5424" y="725"/>
                  </a:lnTo>
                  <a:lnTo>
                    <a:pt x="5425" y="725"/>
                  </a:lnTo>
                  <a:lnTo>
                    <a:pt x="5425" y="885"/>
                  </a:lnTo>
                  <a:lnTo>
                    <a:pt x="5463" y="885"/>
                  </a:lnTo>
                  <a:lnTo>
                    <a:pt x="5463" y="694"/>
                  </a:lnTo>
                  <a:lnTo>
                    <a:pt x="5405" y="694"/>
                  </a:lnTo>
                  <a:lnTo>
                    <a:pt x="5371" y="844"/>
                  </a:lnTo>
                  <a:lnTo>
                    <a:pt x="5369" y="844"/>
                  </a:lnTo>
                  <a:lnTo>
                    <a:pt x="5335" y="694"/>
                  </a:lnTo>
                  <a:lnTo>
                    <a:pt x="5277" y="694"/>
                  </a:lnTo>
                  <a:close/>
                  <a:moveTo>
                    <a:pt x="5099" y="694"/>
                  </a:moveTo>
                  <a:lnTo>
                    <a:pt x="5099" y="727"/>
                  </a:lnTo>
                  <a:lnTo>
                    <a:pt x="5157" y="727"/>
                  </a:lnTo>
                  <a:lnTo>
                    <a:pt x="5157" y="885"/>
                  </a:lnTo>
                  <a:lnTo>
                    <a:pt x="5197" y="885"/>
                  </a:lnTo>
                  <a:lnTo>
                    <a:pt x="5197" y="727"/>
                  </a:lnTo>
                  <a:lnTo>
                    <a:pt x="5255" y="727"/>
                  </a:lnTo>
                  <a:lnTo>
                    <a:pt x="5255" y="694"/>
                  </a:lnTo>
                  <a:lnTo>
                    <a:pt x="5099" y="694"/>
                  </a:lnTo>
                  <a:close/>
                  <a:moveTo>
                    <a:pt x="890" y="688"/>
                  </a:moveTo>
                  <a:lnTo>
                    <a:pt x="825" y="691"/>
                  </a:lnTo>
                  <a:lnTo>
                    <a:pt x="764" y="698"/>
                  </a:lnTo>
                  <a:lnTo>
                    <a:pt x="706" y="711"/>
                  </a:lnTo>
                  <a:lnTo>
                    <a:pt x="652" y="728"/>
                  </a:lnTo>
                  <a:lnTo>
                    <a:pt x="602" y="751"/>
                  </a:lnTo>
                  <a:lnTo>
                    <a:pt x="558" y="776"/>
                  </a:lnTo>
                  <a:lnTo>
                    <a:pt x="521" y="807"/>
                  </a:lnTo>
                  <a:lnTo>
                    <a:pt x="488" y="841"/>
                  </a:lnTo>
                  <a:lnTo>
                    <a:pt x="463" y="878"/>
                  </a:lnTo>
                  <a:lnTo>
                    <a:pt x="444" y="917"/>
                  </a:lnTo>
                  <a:lnTo>
                    <a:pt x="434" y="960"/>
                  </a:lnTo>
                  <a:lnTo>
                    <a:pt x="429" y="1006"/>
                  </a:lnTo>
                  <a:lnTo>
                    <a:pt x="432" y="1047"/>
                  </a:lnTo>
                  <a:lnTo>
                    <a:pt x="442" y="1084"/>
                  </a:lnTo>
                  <a:lnTo>
                    <a:pt x="458" y="1118"/>
                  </a:lnTo>
                  <a:lnTo>
                    <a:pt x="480" y="1149"/>
                  </a:lnTo>
                  <a:lnTo>
                    <a:pt x="509" y="1176"/>
                  </a:lnTo>
                  <a:lnTo>
                    <a:pt x="550" y="1205"/>
                  </a:lnTo>
                  <a:lnTo>
                    <a:pt x="596" y="1232"/>
                  </a:lnTo>
                  <a:lnTo>
                    <a:pt x="647" y="1258"/>
                  </a:lnTo>
                  <a:lnTo>
                    <a:pt x="703" y="1278"/>
                  </a:lnTo>
                  <a:lnTo>
                    <a:pt x="815" y="1316"/>
                  </a:lnTo>
                  <a:lnTo>
                    <a:pt x="919" y="1352"/>
                  </a:lnTo>
                  <a:lnTo>
                    <a:pt x="963" y="1369"/>
                  </a:lnTo>
                  <a:lnTo>
                    <a:pt x="994" y="1387"/>
                  </a:lnTo>
                  <a:lnTo>
                    <a:pt x="1013" y="1406"/>
                  </a:lnTo>
                  <a:lnTo>
                    <a:pt x="1019" y="1425"/>
                  </a:lnTo>
                  <a:lnTo>
                    <a:pt x="1016" y="1450"/>
                  </a:lnTo>
                  <a:lnTo>
                    <a:pt x="1006" y="1469"/>
                  </a:lnTo>
                  <a:lnTo>
                    <a:pt x="989" y="1484"/>
                  </a:lnTo>
                  <a:lnTo>
                    <a:pt x="972" y="1493"/>
                  </a:lnTo>
                  <a:lnTo>
                    <a:pt x="948" y="1500"/>
                  </a:lnTo>
                  <a:lnTo>
                    <a:pt x="919" y="1503"/>
                  </a:lnTo>
                  <a:lnTo>
                    <a:pt x="885" y="1503"/>
                  </a:lnTo>
                  <a:lnTo>
                    <a:pt x="837" y="1501"/>
                  </a:lnTo>
                  <a:lnTo>
                    <a:pt x="795" y="1493"/>
                  </a:lnTo>
                  <a:lnTo>
                    <a:pt x="751" y="1478"/>
                  </a:lnTo>
                  <a:lnTo>
                    <a:pt x="701" y="1457"/>
                  </a:lnTo>
                  <a:lnTo>
                    <a:pt x="667" y="1442"/>
                  </a:lnTo>
                  <a:lnTo>
                    <a:pt x="638" y="1430"/>
                  </a:lnTo>
                  <a:lnTo>
                    <a:pt x="614" y="1421"/>
                  </a:lnTo>
                  <a:lnTo>
                    <a:pt x="577" y="1413"/>
                  </a:lnTo>
                  <a:lnTo>
                    <a:pt x="533" y="1409"/>
                  </a:lnTo>
                  <a:lnTo>
                    <a:pt x="507" y="1413"/>
                  </a:lnTo>
                  <a:lnTo>
                    <a:pt x="482" y="1420"/>
                  </a:lnTo>
                  <a:lnTo>
                    <a:pt x="458" y="1432"/>
                  </a:lnTo>
                  <a:lnTo>
                    <a:pt x="427" y="1454"/>
                  </a:lnTo>
                  <a:lnTo>
                    <a:pt x="405" y="1481"/>
                  </a:lnTo>
                  <a:lnTo>
                    <a:pt x="391" y="1508"/>
                  </a:lnTo>
                  <a:lnTo>
                    <a:pt x="386" y="1532"/>
                  </a:lnTo>
                  <a:lnTo>
                    <a:pt x="391" y="1561"/>
                  </a:lnTo>
                  <a:lnTo>
                    <a:pt x="407" y="1588"/>
                  </a:lnTo>
                  <a:lnTo>
                    <a:pt x="431" y="1615"/>
                  </a:lnTo>
                  <a:lnTo>
                    <a:pt x="463" y="1639"/>
                  </a:lnTo>
                  <a:lnTo>
                    <a:pt x="519" y="1670"/>
                  </a:lnTo>
                  <a:lnTo>
                    <a:pt x="580" y="1695"/>
                  </a:lnTo>
                  <a:lnTo>
                    <a:pt x="650" y="1718"/>
                  </a:lnTo>
                  <a:lnTo>
                    <a:pt x="723" y="1733"/>
                  </a:lnTo>
                  <a:lnTo>
                    <a:pt x="793" y="1741"/>
                  </a:lnTo>
                  <a:lnTo>
                    <a:pt x="861" y="1745"/>
                  </a:lnTo>
                  <a:lnTo>
                    <a:pt x="929" y="1741"/>
                  </a:lnTo>
                  <a:lnTo>
                    <a:pt x="994" y="1735"/>
                  </a:lnTo>
                  <a:lnTo>
                    <a:pt x="1055" y="1721"/>
                  </a:lnTo>
                  <a:lnTo>
                    <a:pt x="1113" y="1702"/>
                  </a:lnTo>
                  <a:lnTo>
                    <a:pt x="1164" y="1680"/>
                  </a:lnTo>
                  <a:lnTo>
                    <a:pt x="1210" y="1653"/>
                  </a:lnTo>
                  <a:lnTo>
                    <a:pt x="1251" y="1622"/>
                  </a:lnTo>
                  <a:lnTo>
                    <a:pt x="1283" y="1587"/>
                  </a:lnTo>
                  <a:lnTo>
                    <a:pt x="1310" y="1549"/>
                  </a:lnTo>
                  <a:lnTo>
                    <a:pt x="1329" y="1508"/>
                  </a:lnTo>
                  <a:lnTo>
                    <a:pt x="1339" y="1466"/>
                  </a:lnTo>
                  <a:lnTo>
                    <a:pt x="1344" y="1421"/>
                  </a:lnTo>
                  <a:lnTo>
                    <a:pt x="1341" y="1381"/>
                  </a:lnTo>
                  <a:lnTo>
                    <a:pt x="1331" y="1343"/>
                  </a:lnTo>
                  <a:lnTo>
                    <a:pt x="1316" y="1309"/>
                  </a:lnTo>
                  <a:lnTo>
                    <a:pt x="1292" y="1278"/>
                  </a:lnTo>
                  <a:lnTo>
                    <a:pt x="1263" y="1251"/>
                  </a:lnTo>
                  <a:lnTo>
                    <a:pt x="1207" y="1212"/>
                  </a:lnTo>
                  <a:lnTo>
                    <a:pt x="1142" y="1180"/>
                  </a:lnTo>
                  <a:lnTo>
                    <a:pt x="1070" y="1151"/>
                  </a:lnTo>
                  <a:lnTo>
                    <a:pt x="960" y="1115"/>
                  </a:lnTo>
                  <a:lnTo>
                    <a:pt x="856" y="1079"/>
                  </a:lnTo>
                  <a:lnTo>
                    <a:pt x="812" y="1060"/>
                  </a:lnTo>
                  <a:lnTo>
                    <a:pt x="779" y="1042"/>
                  </a:lnTo>
                  <a:lnTo>
                    <a:pt x="761" y="1023"/>
                  </a:lnTo>
                  <a:lnTo>
                    <a:pt x="756" y="1003"/>
                  </a:lnTo>
                  <a:lnTo>
                    <a:pt x="759" y="980"/>
                  </a:lnTo>
                  <a:lnTo>
                    <a:pt x="769" y="962"/>
                  </a:lnTo>
                  <a:lnTo>
                    <a:pt x="788" y="946"/>
                  </a:lnTo>
                  <a:lnTo>
                    <a:pt x="812" y="936"/>
                  </a:lnTo>
                  <a:lnTo>
                    <a:pt x="839" y="929"/>
                  </a:lnTo>
                  <a:lnTo>
                    <a:pt x="870" y="928"/>
                  </a:lnTo>
                  <a:lnTo>
                    <a:pt x="917" y="931"/>
                  </a:lnTo>
                  <a:lnTo>
                    <a:pt x="960" y="941"/>
                  </a:lnTo>
                  <a:lnTo>
                    <a:pt x="990" y="950"/>
                  </a:lnTo>
                  <a:lnTo>
                    <a:pt x="1028" y="963"/>
                  </a:lnTo>
                  <a:lnTo>
                    <a:pt x="1074" y="980"/>
                  </a:lnTo>
                  <a:lnTo>
                    <a:pt x="1108" y="992"/>
                  </a:lnTo>
                  <a:lnTo>
                    <a:pt x="1137" y="999"/>
                  </a:lnTo>
                  <a:lnTo>
                    <a:pt x="1159" y="1004"/>
                  </a:lnTo>
                  <a:lnTo>
                    <a:pt x="1174" y="1006"/>
                  </a:lnTo>
                  <a:lnTo>
                    <a:pt x="1212" y="1003"/>
                  </a:lnTo>
                  <a:lnTo>
                    <a:pt x="1244" y="991"/>
                  </a:lnTo>
                  <a:lnTo>
                    <a:pt x="1273" y="970"/>
                  </a:lnTo>
                  <a:lnTo>
                    <a:pt x="1295" y="945"/>
                  </a:lnTo>
                  <a:lnTo>
                    <a:pt x="1309" y="916"/>
                  </a:lnTo>
                  <a:lnTo>
                    <a:pt x="1312" y="887"/>
                  </a:lnTo>
                  <a:lnTo>
                    <a:pt x="1309" y="856"/>
                  </a:lnTo>
                  <a:lnTo>
                    <a:pt x="1295" y="827"/>
                  </a:lnTo>
                  <a:lnTo>
                    <a:pt x="1275" y="802"/>
                  </a:lnTo>
                  <a:lnTo>
                    <a:pt x="1246" y="778"/>
                  </a:lnTo>
                  <a:lnTo>
                    <a:pt x="1196" y="751"/>
                  </a:lnTo>
                  <a:lnTo>
                    <a:pt x="1142" y="728"/>
                  </a:lnTo>
                  <a:lnTo>
                    <a:pt x="1081" y="710"/>
                  </a:lnTo>
                  <a:lnTo>
                    <a:pt x="984" y="694"/>
                  </a:lnTo>
                  <a:lnTo>
                    <a:pt x="890" y="688"/>
                  </a:lnTo>
                  <a:close/>
                  <a:moveTo>
                    <a:pt x="1496" y="284"/>
                  </a:moveTo>
                  <a:lnTo>
                    <a:pt x="1464" y="286"/>
                  </a:lnTo>
                  <a:lnTo>
                    <a:pt x="1436" y="294"/>
                  </a:lnTo>
                  <a:lnTo>
                    <a:pt x="1411" y="308"/>
                  </a:lnTo>
                  <a:lnTo>
                    <a:pt x="1389" y="325"/>
                  </a:lnTo>
                  <a:lnTo>
                    <a:pt x="1372" y="349"/>
                  </a:lnTo>
                  <a:lnTo>
                    <a:pt x="1358" y="374"/>
                  </a:lnTo>
                  <a:lnTo>
                    <a:pt x="1351" y="403"/>
                  </a:lnTo>
                  <a:lnTo>
                    <a:pt x="1348" y="436"/>
                  </a:lnTo>
                  <a:lnTo>
                    <a:pt x="1348" y="1607"/>
                  </a:lnTo>
                  <a:lnTo>
                    <a:pt x="1351" y="1639"/>
                  </a:lnTo>
                  <a:lnTo>
                    <a:pt x="1358" y="1668"/>
                  </a:lnTo>
                  <a:lnTo>
                    <a:pt x="1372" y="1695"/>
                  </a:lnTo>
                  <a:lnTo>
                    <a:pt x="1389" y="1718"/>
                  </a:lnTo>
                  <a:lnTo>
                    <a:pt x="1411" y="1736"/>
                  </a:lnTo>
                  <a:lnTo>
                    <a:pt x="1436" y="1748"/>
                  </a:lnTo>
                  <a:lnTo>
                    <a:pt x="1464" y="1757"/>
                  </a:lnTo>
                  <a:lnTo>
                    <a:pt x="1496" y="1758"/>
                  </a:lnTo>
                  <a:lnTo>
                    <a:pt x="1535" y="1755"/>
                  </a:lnTo>
                  <a:lnTo>
                    <a:pt x="1571" y="1740"/>
                  </a:lnTo>
                  <a:lnTo>
                    <a:pt x="1593" y="1726"/>
                  </a:lnTo>
                  <a:lnTo>
                    <a:pt x="1610" y="1707"/>
                  </a:lnTo>
                  <a:lnTo>
                    <a:pt x="1624" y="1685"/>
                  </a:lnTo>
                  <a:lnTo>
                    <a:pt x="1635" y="1661"/>
                  </a:lnTo>
                  <a:lnTo>
                    <a:pt x="1641" y="1634"/>
                  </a:lnTo>
                  <a:lnTo>
                    <a:pt x="1644" y="1607"/>
                  </a:lnTo>
                  <a:lnTo>
                    <a:pt x="1646" y="1382"/>
                  </a:lnTo>
                  <a:lnTo>
                    <a:pt x="1743" y="1309"/>
                  </a:lnTo>
                  <a:lnTo>
                    <a:pt x="2008" y="1687"/>
                  </a:lnTo>
                  <a:lnTo>
                    <a:pt x="2034" y="1714"/>
                  </a:lnTo>
                  <a:lnTo>
                    <a:pt x="2057" y="1735"/>
                  </a:lnTo>
                  <a:lnTo>
                    <a:pt x="2080" y="1750"/>
                  </a:lnTo>
                  <a:lnTo>
                    <a:pt x="2114" y="1765"/>
                  </a:lnTo>
                  <a:lnTo>
                    <a:pt x="2149" y="1770"/>
                  </a:lnTo>
                  <a:lnTo>
                    <a:pt x="2187" y="1767"/>
                  </a:lnTo>
                  <a:lnTo>
                    <a:pt x="2219" y="1753"/>
                  </a:lnTo>
                  <a:lnTo>
                    <a:pt x="2248" y="1733"/>
                  </a:lnTo>
                  <a:lnTo>
                    <a:pt x="2270" y="1706"/>
                  </a:lnTo>
                  <a:lnTo>
                    <a:pt x="2284" y="1675"/>
                  </a:lnTo>
                  <a:lnTo>
                    <a:pt x="2289" y="1639"/>
                  </a:lnTo>
                  <a:lnTo>
                    <a:pt x="2286" y="1607"/>
                  </a:lnTo>
                  <a:lnTo>
                    <a:pt x="2272" y="1576"/>
                  </a:lnTo>
                  <a:lnTo>
                    <a:pt x="2252" y="1551"/>
                  </a:lnTo>
                  <a:lnTo>
                    <a:pt x="1959" y="1129"/>
                  </a:lnTo>
                  <a:lnTo>
                    <a:pt x="2139" y="912"/>
                  </a:lnTo>
                  <a:lnTo>
                    <a:pt x="2156" y="895"/>
                  </a:lnTo>
                  <a:lnTo>
                    <a:pt x="2172" y="878"/>
                  </a:lnTo>
                  <a:lnTo>
                    <a:pt x="2514" y="1789"/>
                  </a:lnTo>
                  <a:lnTo>
                    <a:pt x="2520" y="1813"/>
                  </a:lnTo>
                  <a:lnTo>
                    <a:pt x="2519" y="1835"/>
                  </a:lnTo>
                  <a:lnTo>
                    <a:pt x="2514" y="1852"/>
                  </a:lnTo>
                  <a:lnTo>
                    <a:pt x="2503" y="1866"/>
                  </a:lnTo>
                  <a:lnTo>
                    <a:pt x="2491" y="1878"/>
                  </a:lnTo>
                  <a:lnTo>
                    <a:pt x="2478" y="1886"/>
                  </a:lnTo>
                  <a:lnTo>
                    <a:pt x="2466" y="1893"/>
                  </a:lnTo>
                  <a:lnTo>
                    <a:pt x="2454" y="1898"/>
                  </a:lnTo>
                  <a:lnTo>
                    <a:pt x="2447" y="1900"/>
                  </a:lnTo>
                  <a:lnTo>
                    <a:pt x="2444" y="1901"/>
                  </a:lnTo>
                  <a:lnTo>
                    <a:pt x="2401" y="1896"/>
                  </a:lnTo>
                  <a:lnTo>
                    <a:pt x="2367" y="1898"/>
                  </a:lnTo>
                  <a:lnTo>
                    <a:pt x="2337" y="1903"/>
                  </a:lnTo>
                  <a:lnTo>
                    <a:pt x="2313" y="1912"/>
                  </a:lnTo>
                  <a:lnTo>
                    <a:pt x="2294" y="1922"/>
                  </a:lnTo>
                  <a:lnTo>
                    <a:pt x="2280" y="1936"/>
                  </a:lnTo>
                  <a:lnTo>
                    <a:pt x="2269" y="1949"/>
                  </a:lnTo>
                  <a:lnTo>
                    <a:pt x="2262" y="1964"/>
                  </a:lnTo>
                  <a:lnTo>
                    <a:pt x="2257" y="1980"/>
                  </a:lnTo>
                  <a:lnTo>
                    <a:pt x="2253" y="1993"/>
                  </a:lnTo>
                  <a:lnTo>
                    <a:pt x="2253" y="2005"/>
                  </a:lnTo>
                  <a:lnTo>
                    <a:pt x="2253" y="2016"/>
                  </a:lnTo>
                  <a:lnTo>
                    <a:pt x="2253" y="2021"/>
                  </a:lnTo>
                  <a:lnTo>
                    <a:pt x="2253" y="2024"/>
                  </a:lnTo>
                  <a:lnTo>
                    <a:pt x="2257" y="2056"/>
                  </a:lnTo>
                  <a:lnTo>
                    <a:pt x="2265" y="2084"/>
                  </a:lnTo>
                  <a:lnTo>
                    <a:pt x="2279" y="2104"/>
                  </a:lnTo>
                  <a:lnTo>
                    <a:pt x="2296" y="2123"/>
                  </a:lnTo>
                  <a:lnTo>
                    <a:pt x="2314" y="2135"/>
                  </a:lnTo>
                  <a:lnTo>
                    <a:pt x="2337" y="2145"/>
                  </a:lnTo>
                  <a:lnTo>
                    <a:pt x="2357" y="2152"/>
                  </a:lnTo>
                  <a:lnTo>
                    <a:pt x="2379" y="2155"/>
                  </a:lnTo>
                  <a:lnTo>
                    <a:pt x="2398" y="2157"/>
                  </a:lnTo>
                  <a:lnTo>
                    <a:pt x="2415" y="2159"/>
                  </a:lnTo>
                  <a:lnTo>
                    <a:pt x="2428" y="2157"/>
                  </a:lnTo>
                  <a:lnTo>
                    <a:pt x="2437" y="2157"/>
                  </a:lnTo>
                  <a:lnTo>
                    <a:pt x="2440" y="2157"/>
                  </a:lnTo>
                  <a:lnTo>
                    <a:pt x="2490" y="2152"/>
                  </a:lnTo>
                  <a:lnTo>
                    <a:pt x="2532" y="2142"/>
                  </a:lnTo>
                  <a:lnTo>
                    <a:pt x="2568" y="2128"/>
                  </a:lnTo>
                  <a:lnTo>
                    <a:pt x="2600" y="2113"/>
                  </a:lnTo>
                  <a:lnTo>
                    <a:pt x="2628" y="2094"/>
                  </a:lnTo>
                  <a:lnTo>
                    <a:pt x="2650" y="2075"/>
                  </a:lnTo>
                  <a:lnTo>
                    <a:pt x="2668" y="2055"/>
                  </a:lnTo>
                  <a:lnTo>
                    <a:pt x="2682" y="2036"/>
                  </a:lnTo>
                  <a:lnTo>
                    <a:pt x="2694" y="2017"/>
                  </a:lnTo>
                  <a:lnTo>
                    <a:pt x="2702" y="2002"/>
                  </a:lnTo>
                  <a:lnTo>
                    <a:pt x="2708" y="1990"/>
                  </a:lnTo>
                  <a:lnTo>
                    <a:pt x="2709" y="1983"/>
                  </a:lnTo>
                  <a:lnTo>
                    <a:pt x="2711" y="1980"/>
                  </a:lnTo>
                  <a:lnTo>
                    <a:pt x="3094" y="960"/>
                  </a:lnTo>
                  <a:lnTo>
                    <a:pt x="3094" y="1999"/>
                  </a:lnTo>
                  <a:lnTo>
                    <a:pt x="3096" y="2033"/>
                  </a:lnTo>
                  <a:lnTo>
                    <a:pt x="3104" y="2062"/>
                  </a:lnTo>
                  <a:lnTo>
                    <a:pt x="3116" y="2089"/>
                  </a:lnTo>
                  <a:lnTo>
                    <a:pt x="3135" y="2113"/>
                  </a:lnTo>
                  <a:lnTo>
                    <a:pt x="3155" y="2131"/>
                  </a:lnTo>
                  <a:lnTo>
                    <a:pt x="3181" y="2145"/>
                  </a:lnTo>
                  <a:lnTo>
                    <a:pt x="3208" y="2153"/>
                  </a:lnTo>
                  <a:lnTo>
                    <a:pt x="3239" y="2155"/>
                  </a:lnTo>
                  <a:lnTo>
                    <a:pt x="3269" y="2153"/>
                  </a:lnTo>
                  <a:lnTo>
                    <a:pt x="3296" y="2145"/>
                  </a:lnTo>
                  <a:lnTo>
                    <a:pt x="3322" y="2131"/>
                  </a:lnTo>
                  <a:lnTo>
                    <a:pt x="3344" y="2113"/>
                  </a:lnTo>
                  <a:lnTo>
                    <a:pt x="3361" y="2089"/>
                  </a:lnTo>
                  <a:lnTo>
                    <a:pt x="3375" y="2063"/>
                  </a:lnTo>
                  <a:lnTo>
                    <a:pt x="3382" y="2033"/>
                  </a:lnTo>
                  <a:lnTo>
                    <a:pt x="3385" y="1999"/>
                  </a:lnTo>
                  <a:lnTo>
                    <a:pt x="3385" y="1655"/>
                  </a:lnTo>
                  <a:lnTo>
                    <a:pt x="3424" y="1684"/>
                  </a:lnTo>
                  <a:lnTo>
                    <a:pt x="3467" y="1709"/>
                  </a:lnTo>
                  <a:lnTo>
                    <a:pt x="3513" y="1728"/>
                  </a:lnTo>
                  <a:lnTo>
                    <a:pt x="3581" y="1747"/>
                  </a:lnTo>
                  <a:lnTo>
                    <a:pt x="3650" y="1753"/>
                  </a:lnTo>
                  <a:lnTo>
                    <a:pt x="3718" y="1748"/>
                  </a:lnTo>
                  <a:lnTo>
                    <a:pt x="3783" y="1735"/>
                  </a:lnTo>
                  <a:lnTo>
                    <a:pt x="3843" y="1711"/>
                  </a:lnTo>
                  <a:lnTo>
                    <a:pt x="3901" y="1677"/>
                  </a:lnTo>
                  <a:lnTo>
                    <a:pt x="3953" y="1636"/>
                  </a:lnTo>
                  <a:lnTo>
                    <a:pt x="3998" y="1590"/>
                  </a:lnTo>
                  <a:lnTo>
                    <a:pt x="4038" y="1537"/>
                  </a:lnTo>
                  <a:lnTo>
                    <a:pt x="4071" y="1479"/>
                  </a:lnTo>
                  <a:lnTo>
                    <a:pt x="4100" y="1408"/>
                  </a:lnTo>
                  <a:lnTo>
                    <a:pt x="4118" y="1335"/>
                  </a:lnTo>
                  <a:lnTo>
                    <a:pt x="4130" y="1381"/>
                  </a:lnTo>
                  <a:lnTo>
                    <a:pt x="4146" y="1425"/>
                  </a:lnTo>
                  <a:lnTo>
                    <a:pt x="4175" y="1488"/>
                  </a:lnTo>
                  <a:lnTo>
                    <a:pt x="4212" y="1546"/>
                  </a:lnTo>
                  <a:lnTo>
                    <a:pt x="4256" y="1598"/>
                  </a:lnTo>
                  <a:lnTo>
                    <a:pt x="4295" y="1634"/>
                  </a:lnTo>
                  <a:lnTo>
                    <a:pt x="4336" y="1665"/>
                  </a:lnTo>
                  <a:lnTo>
                    <a:pt x="4382" y="1690"/>
                  </a:lnTo>
                  <a:lnTo>
                    <a:pt x="4430" y="1713"/>
                  </a:lnTo>
                  <a:lnTo>
                    <a:pt x="4500" y="1735"/>
                  </a:lnTo>
                  <a:lnTo>
                    <a:pt x="4573" y="1748"/>
                  </a:lnTo>
                  <a:lnTo>
                    <a:pt x="4651" y="1753"/>
                  </a:lnTo>
                  <a:lnTo>
                    <a:pt x="4723" y="1750"/>
                  </a:lnTo>
                  <a:lnTo>
                    <a:pt x="4794" y="1738"/>
                  </a:lnTo>
                  <a:lnTo>
                    <a:pt x="4869" y="1719"/>
                  </a:lnTo>
                  <a:lnTo>
                    <a:pt x="4939" y="1694"/>
                  </a:lnTo>
                  <a:lnTo>
                    <a:pt x="5000" y="1663"/>
                  </a:lnTo>
                  <a:lnTo>
                    <a:pt x="5053" y="1629"/>
                  </a:lnTo>
                  <a:lnTo>
                    <a:pt x="5085" y="1602"/>
                  </a:lnTo>
                  <a:lnTo>
                    <a:pt x="5109" y="1573"/>
                  </a:lnTo>
                  <a:lnTo>
                    <a:pt x="5122" y="1544"/>
                  </a:lnTo>
                  <a:lnTo>
                    <a:pt x="5126" y="1515"/>
                  </a:lnTo>
                  <a:lnTo>
                    <a:pt x="5122" y="1484"/>
                  </a:lnTo>
                  <a:lnTo>
                    <a:pt x="5109" y="1455"/>
                  </a:lnTo>
                  <a:lnTo>
                    <a:pt x="5090" y="1432"/>
                  </a:lnTo>
                  <a:lnTo>
                    <a:pt x="5065" y="1411"/>
                  </a:lnTo>
                  <a:lnTo>
                    <a:pt x="5036" y="1398"/>
                  </a:lnTo>
                  <a:lnTo>
                    <a:pt x="5007" y="1392"/>
                  </a:lnTo>
                  <a:lnTo>
                    <a:pt x="4988" y="1396"/>
                  </a:lnTo>
                  <a:lnTo>
                    <a:pt x="4964" y="1403"/>
                  </a:lnTo>
                  <a:lnTo>
                    <a:pt x="4935" y="1415"/>
                  </a:lnTo>
                  <a:lnTo>
                    <a:pt x="4901" y="1432"/>
                  </a:lnTo>
                  <a:lnTo>
                    <a:pt x="4855" y="1455"/>
                  </a:lnTo>
                  <a:lnTo>
                    <a:pt x="4818" y="1474"/>
                  </a:lnTo>
                  <a:lnTo>
                    <a:pt x="4786" y="1488"/>
                  </a:lnTo>
                  <a:lnTo>
                    <a:pt x="4755" y="1498"/>
                  </a:lnTo>
                  <a:lnTo>
                    <a:pt x="4719" y="1503"/>
                  </a:lnTo>
                  <a:lnTo>
                    <a:pt x="4678" y="1505"/>
                  </a:lnTo>
                  <a:lnTo>
                    <a:pt x="4626" y="1501"/>
                  </a:lnTo>
                  <a:lnTo>
                    <a:pt x="4578" y="1493"/>
                  </a:lnTo>
                  <a:lnTo>
                    <a:pt x="4534" y="1478"/>
                  </a:lnTo>
                  <a:lnTo>
                    <a:pt x="4495" y="1455"/>
                  </a:lnTo>
                  <a:lnTo>
                    <a:pt x="4466" y="1433"/>
                  </a:lnTo>
                  <a:lnTo>
                    <a:pt x="4443" y="1406"/>
                  </a:lnTo>
                  <a:lnTo>
                    <a:pt x="4425" y="1375"/>
                  </a:lnTo>
                  <a:lnTo>
                    <a:pt x="4411" y="1341"/>
                  </a:lnTo>
                  <a:lnTo>
                    <a:pt x="4404" y="1304"/>
                  </a:lnTo>
                  <a:lnTo>
                    <a:pt x="5022" y="1304"/>
                  </a:lnTo>
                  <a:lnTo>
                    <a:pt x="5056" y="1302"/>
                  </a:lnTo>
                  <a:lnTo>
                    <a:pt x="5085" y="1294"/>
                  </a:lnTo>
                  <a:lnTo>
                    <a:pt x="5109" y="1280"/>
                  </a:lnTo>
                  <a:lnTo>
                    <a:pt x="5126" y="1263"/>
                  </a:lnTo>
                  <a:lnTo>
                    <a:pt x="5139" y="1239"/>
                  </a:lnTo>
                  <a:lnTo>
                    <a:pt x="5148" y="1212"/>
                  </a:lnTo>
                  <a:lnTo>
                    <a:pt x="5150" y="1178"/>
                  </a:lnTo>
                  <a:lnTo>
                    <a:pt x="5146" y="1118"/>
                  </a:lnTo>
                  <a:lnTo>
                    <a:pt x="5133" y="1059"/>
                  </a:lnTo>
                  <a:lnTo>
                    <a:pt x="5112" y="997"/>
                  </a:lnTo>
                  <a:lnTo>
                    <a:pt x="5083" y="940"/>
                  </a:lnTo>
                  <a:lnTo>
                    <a:pt x="5048" y="885"/>
                  </a:lnTo>
                  <a:lnTo>
                    <a:pt x="5005" y="832"/>
                  </a:lnTo>
                  <a:lnTo>
                    <a:pt x="4957" y="786"/>
                  </a:lnTo>
                  <a:lnTo>
                    <a:pt x="4901" y="745"/>
                  </a:lnTo>
                  <a:lnTo>
                    <a:pt x="4840" y="713"/>
                  </a:lnTo>
                  <a:lnTo>
                    <a:pt x="4789" y="693"/>
                  </a:lnTo>
                  <a:lnTo>
                    <a:pt x="4738" y="679"/>
                  </a:lnTo>
                  <a:lnTo>
                    <a:pt x="4683" y="671"/>
                  </a:lnTo>
                  <a:lnTo>
                    <a:pt x="4627" y="667"/>
                  </a:lnTo>
                  <a:lnTo>
                    <a:pt x="4556" y="672"/>
                  </a:lnTo>
                  <a:lnTo>
                    <a:pt x="4486" y="688"/>
                  </a:lnTo>
                  <a:lnTo>
                    <a:pt x="4420" y="711"/>
                  </a:lnTo>
                  <a:lnTo>
                    <a:pt x="4358" y="745"/>
                  </a:lnTo>
                  <a:lnTo>
                    <a:pt x="4302" y="785"/>
                  </a:lnTo>
                  <a:lnTo>
                    <a:pt x="4253" y="832"/>
                  </a:lnTo>
                  <a:lnTo>
                    <a:pt x="4210" y="885"/>
                  </a:lnTo>
                  <a:lnTo>
                    <a:pt x="4175" y="943"/>
                  </a:lnTo>
                  <a:lnTo>
                    <a:pt x="4144" y="1008"/>
                  </a:lnTo>
                  <a:lnTo>
                    <a:pt x="4130" y="1052"/>
                  </a:lnTo>
                  <a:lnTo>
                    <a:pt x="4118" y="1096"/>
                  </a:lnTo>
                  <a:lnTo>
                    <a:pt x="4101" y="1023"/>
                  </a:lnTo>
                  <a:lnTo>
                    <a:pt x="4076" y="953"/>
                  </a:lnTo>
                  <a:lnTo>
                    <a:pt x="4045" y="892"/>
                  </a:lnTo>
                  <a:lnTo>
                    <a:pt x="4009" y="837"/>
                  </a:lnTo>
                  <a:lnTo>
                    <a:pt x="3965" y="788"/>
                  </a:lnTo>
                  <a:lnTo>
                    <a:pt x="3916" y="745"/>
                  </a:lnTo>
                  <a:lnTo>
                    <a:pt x="3872" y="718"/>
                  </a:lnTo>
                  <a:lnTo>
                    <a:pt x="3824" y="696"/>
                  </a:lnTo>
                  <a:lnTo>
                    <a:pt x="3773" y="679"/>
                  </a:lnTo>
                  <a:lnTo>
                    <a:pt x="3718" y="671"/>
                  </a:lnTo>
                  <a:lnTo>
                    <a:pt x="3661" y="667"/>
                  </a:lnTo>
                  <a:lnTo>
                    <a:pt x="3604" y="671"/>
                  </a:lnTo>
                  <a:lnTo>
                    <a:pt x="3552" y="682"/>
                  </a:lnTo>
                  <a:lnTo>
                    <a:pt x="3501" y="699"/>
                  </a:lnTo>
                  <a:lnTo>
                    <a:pt x="3465" y="718"/>
                  </a:lnTo>
                  <a:lnTo>
                    <a:pt x="3434" y="740"/>
                  </a:lnTo>
                  <a:lnTo>
                    <a:pt x="3407" y="766"/>
                  </a:lnTo>
                  <a:lnTo>
                    <a:pt x="3385" y="795"/>
                  </a:lnTo>
                  <a:lnTo>
                    <a:pt x="3373" y="759"/>
                  </a:lnTo>
                  <a:lnTo>
                    <a:pt x="3356" y="730"/>
                  </a:lnTo>
                  <a:lnTo>
                    <a:pt x="3334" y="708"/>
                  </a:lnTo>
                  <a:lnTo>
                    <a:pt x="3307" y="691"/>
                  </a:lnTo>
                  <a:lnTo>
                    <a:pt x="3274" y="682"/>
                  </a:lnTo>
                  <a:lnTo>
                    <a:pt x="3239" y="679"/>
                  </a:lnTo>
                  <a:lnTo>
                    <a:pt x="3208" y="681"/>
                  </a:lnTo>
                  <a:lnTo>
                    <a:pt x="3181" y="689"/>
                  </a:lnTo>
                  <a:lnTo>
                    <a:pt x="3155" y="703"/>
                  </a:lnTo>
                  <a:lnTo>
                    <a:pt x="3133" y="722"/>
                  </a:lnTo>
                  <a:lnTo>
                    <a:pt x="3128" y="727"/>
                  </a:lnTo>
                  <a:lnTo>
                    <a:pt x="3116" y="710"/>
                  </a:lnTo>
                  <a:lnTo>
                    <a:pt x="3099" y="694"/>
                  </a:lnTo>
                  <a:lnTo>
                    <a:pt x="3070" y="674"/>
                  </a:lnTo>
                  <a:lnTo>
                    <a:pt x="3038" y="662"/>
                  </a:lnTo>
                  <a:lnTo>
                    <a:pt x="3005" y="659"/>
                  </a:lnTo>
                  <a:lnTo>
                    <a:pt x="2971" y="662"/>
                  </a:lnTo>
                  <a:lnTo>
                    <a:pt x="2941" y="671"/>
                  </a:lnTo>
                  <a:lnTo>
                    <a:pt x="2915" y="686"/>
                  </a:lnTo>
                  <a:lnTo>
                    <a:pt x="2891" y="706"/>
                  </a:lnTo>
                  <a:lnTo>
                    <a:pt x="2873" y="732"/>
                  </a:lnTo>
                  <a:lnTo>
                    <a:pt x="2857" y="762"/>
                  </a:lnTo>
                  <a:lnTo>
                    <a:pt x="2675" y="1450"/>
                  </a:lnTo>
                  <a:lnTo>
                    <a:pt x="2439" y="762"/>
                  </a:lnTo>
                  <a:lnTo>
                    <a:pt x="2423" y="732"/>
                  </a:lnTo>
                  <a:lnTo>
                    <a:pt x="2405" y="706"/>
                  </a:lnTo>
                  <a:lnTo>
                    <a:pt x="2381" y="686"/>
                  </a:lnTo>
                  <a:lnTo>
                    <a:pt x="2354" y="671"/>
                  </a:lnTo>
                  <a:lnTo>
                    <a:pt x="2323" y="662"/>
                  </a:lnTo>
                  <a:lnTo>
                    <a:pt x="2291" y="659"/>
                  </a:lnTo>
                  <a:lnTo>
                    <a:pt x="2257" y="662"/>
                  </a:lnTo>
                  <a:lnTo>
                    <a:pt x="2226" y="674"/>
                  </a:lnTo>
                  <a:lnTo>
                    <a:pt x="2195" y="694"/>
                  </a:lnTo>
                  <a:lnTo>
                    <a:pt x="2180" y="710"/>
                  </a:lnTo>
                  <a:lnTo>
                    <a:pt x="2168" y="727"/>
                  </a:lnTo>
                  <a:lnTo>
                    <a:pt x="2161" y="718"/>
                  </a:lnTo>
                  <a:lnTo>
                    <a:pt x="2134" y="698"/>
                  </a:lnTo>
                  <a:lnTo>
                    <a:pt x="2105" y="686"/>
                  </a:lnTo>
                  <a:lnTo>
                    <a:pt x="2071" y="681"/>
                  </a:lnTo>
                  <a:lnTo>
                    <a:pt x="2027" y="688"/>
                  </a:lnTo>
                  <a:lnTo>
                    <a:pt x="1983" y="706"/>
                  </a:lnTo>
                  <a:lnTo>
                    <a:pt x="1938" y="739"/>
                  </a:lnTo>
                  <a:lnTo>
                    <a:pt x="1644" y="1074"/>
                  </a:lnTo>
                  <a:lnTo>
                    <a:pt x="1644" y="436"/>
                  </a:lnTo>
                  <a:lnTo>
                    <a:pt x="1639" y="395"/>
                  </a:lnTo>
                  <a:lnTo>
                    <a:pt x="1624" y="357"/>
                  </a:lnTo>
                  <a:lnTo>
                    <a:pt x="1610" y="335"/>
                  </a:lnTo>
                  <a:lnTo>
                    <a:pt x="1593" y="318"/>
                  </a:lnTo>
                  <a:lnTo>
                    <a:pt x="1572" y="303"/>
                  </a:lnTo>
                  <a:lnTo>
                    <a:pt x="1549" y="293"/>
                  </a:lnTo>
                  <a:lnTo>
                    <a:pt x="1523" y="286"/>
                  </a:lnTo>
                  <a:lnTo>
                    <a:pt x="1496" y="284"/>
                  </a:lnTo>
                  <a:close/>
                  <a:moveTo>
                    <a:pt x="1475" y="0"/>
                  </a:moveTo>
                  <a:lnTo>
                    <a:pt x="1537" y="5"/>
                  </a:lnTo>
                  <a:lnTo>
                    <a:pt x="1596" y="18"/>
                  </a:lnTo>
                  <a:lnTo>
                    <a:pt x="1651" y="42"/>
                  </a:lnTo>
                  <a:lnTo>
                    <a:pt x="1702" y="73"/>
                  </a:lnTo>
                  <a:lnTo>
                    <a:pt x="1748" y="110"/>
                  </a:lnTo>
                  <a:lnTo>
                    <a:pt x="1787" y="153"/>
                  </a:lnTo>
                  <a:lnTo>
                    <a:pt x="1819" y="202"/>
                  </a:lnTo>
                  <a:lnTo>
                    <a:pt x="1843" y="257"/>
                  </a:lnTo>
                  <a:lnTo>
                    <a:pt x="1860" y="315"/>
                  </a:lnTo>
                  <a:lnTo>
                    <a:pt x="1926" y="303"/>
                  </a:lnTo>
                  <a:lnTo>
                    <a:pt x="1995" y="296"/>
                  </a:lnTo>
                  <a:lnTo>
                    <a:pt x="2064" y="293"/>
                  </a:lnTo>
                  <a:lnTo>
                    <a:pt x="2160" y="298"/>
                  </a:lnTo>
                  <a:lnTo>
                    <a:pt x="2250" y="311"/>
                  </a:lnTo>
                  <a:lnTo>
                    <a:pt x="2338" y="333"/>
                  </a:lnTo>
                  <a:lnTo>
                    <a:pt x="2423" y="364"/>
                  </a:lnTo>
                  <a:lnTo>
                    <a:pt x="2505" y="402"/>
                  </a:lnTo>
                  <a:lnTo>
                    <a:pt x="2582" y="446"/>
                  </a:lnTo>
                  <a:lnTo>
                    <a:pt x="2634" y="388"/>
                  </a:lnTo>
                  <a:lnTo>
                    <a:pt x="2692" y="335"/>
                  </a:lnTo>
                  <a:lnTo>
                    <a:pt x="2757" y="289"/>
                  </a:lnTo>
                  <a:lnTo>
                    <a:pt x="2825" y="250"/>
                  </a:lnTo>
                  <a:lnTo>
                    <a:pt x="2898" y="219"/>
                  </a:lnTo>
                  <a:lnTo>
                    <a:pt x="2976" y="196"/>
                  </a:lnTo>
                  <a:lnTo>
                    <a:pt x="3056" y="182"/>
                  </a:lnTo>
                  <a:lnTo>
                    <a:pt x="3140" y="177"/>
                  </a:lnTo>
                  <a:lnTo>
                    <a:pt x="3227" y="182"/>
                  </a:lnTo>
                  <a:lnTo>
                    <a:pt x="3310" y="197"/>
                  </a:lnTo>
                  <a:lnTo>
                    <a:pt x="3390" y="221"/>
                  </a:lnTo>
                  <a:lnTo>
                    <a:pt x="3465" y="255"/>
                  </a:lnTo>
                  <a:lnTo>
                    <a:pt x="3535" y="296"/>
                  </a:lnTo>
                  <a:lnTo>
                    <a:pt x="3599" y="344"/>
                  </a:lnTo>
                  <a:lnTo>
                    <a:pt x="3659" y="400"/>
                  </a:lnTo>
                  <a:lnTo>
                    <a:pt x="3712" y="461"/>
                  </a:lnTo>
                  <a:lnTo>
                    <a:pt x="3758" y="529"/>
                  </a:lnTo>
                  <a:lnTo>
                    <a:pt x="3807" y="509"/>
                  </a:lnTo>
                  <a:lnTo>
                    <a:pt x="3860" y="495"/>
                  </a:lnTo>
                  <a:lnTo>
                    <a:pt x="3916" y="490"/>
                  </a:lnTo>
                  <a:lnTo>
                    <a:pt x="3975" y="495"/>
                  </a:lnTo>
                  <a:lnTo>
                    <a:pt x="4033" y="510"/>
                  </a:lnTo>
                  <a:lnTo>
                    <a:pt x="4086" y="536"/>
                  </a:lnTo>
                  <a:lnTo>
                    <a:pt x="4134" y="567"/>
                  </a:lnTo>
                  <a:lnTo>
                    <a:pt x="4203" y="524"/>
                  </a:lnTo>
                  <a:lnTo>
                    <a:pt x="4277" y="487"/>
                  </a:lnTo>
                  <a:lnTo>
                    <a:pt x="4355" y="456"/>
                  </a:lnTo>
                  <a:lnTo>
                    <a:pt x="4437" y="434"/>
                  </a:lnTo>
                  <a:lnTo>
                    <a:pt x="4520" y="420"/>
                  </a:lnTo>
                  <a:lnTo>
                    <a:pt x="4609" y="417"/>
                  </a:lnTo>
                  <a:lnTo>
                    <a:pt x="4694" y="420"/>
                  </a:lnTo>
                  <a:lnTo>
                    <a:pt x="4775" y="434"/>
                  </a:lnTo>
                  <a:lnTo>
                    <a:pt x="4855" y="454"/>
                  </a:lnTo>
                  <a:lnTo>
                    <a:pt x="4932" y="483"/>
                  </a:lnTo>
                  <a:lnTo>
                    <a:pt x="5003" y="519"/>
                  </a:lnTo>
                  <a:lnTo>
                    <a:pt x="5071" y="562"/>
                  </a:lnTo>
                  <a:lnTo>
                    <a:pt x="5109" y="531"/>
                  </a:lnTo>
                  <a:lnTo>
                    <a:pt x="5150" y="505"/>
                  </a:lnTo>
                  <a:lnTo>
                    <a:pt x="5196" y="487"/>
                  </a:lnTo>
                  <a:lnTo>
                    <a:pt x="5243" y="476"/>
                  </a:lnTo>
                  <a:lnTo>
                    <a:pt x="5294" y="471"/>
                  </a:lnTo>
                  <a:lnTo>
                    <a:pt x="5352" y="476"/>
                  </a:lnTo>
                  <a:lnTo>
                    <a:pt x="5407" y="492"/>
                  </a:lnTo>
                  <a:lnTo>
                    <a:pt x="5456" y="516"/>
                  </a:lnTo>
                  <a:lnTo>
                    <a:pt x="5500" y="548"/>
                  </a:lnTo>
                  <a:lnTo>
                    <a:pt x="5539" y="587"/>
                  </a:lnTo>
                  <a:lnTo>
                    <a:pt x="5572" y="631"/>
                  </a:lnTo>
                  <a:lnTo>
                    <a:pt x="5596" y="681"/>
                  </a:lnTo>
                  <a:lnTo>
                    <a:pt x="5611" y="735"/>
                  </a:lnTo>
                  <a:lnTo>
                    <a:pt x="5616" y="793"/>
                  </a:lnTo>
                  <a:lnTo>
                    <a:pt x="5611" y="849"/>
                  </a:lnTo>
                  <a:lnTo>
                    <a:pt x="5596" y="904"/>
                  </a:lnTo>
                  <a:lnTo>
                    <a:pt x="5573" y="951"/>
                  </a:lnTo>
                  <a:lnTo>
                    <a:pt x="5543" y="996"/>
                  </a:lnTo>
                  <a:lnTo>
                    <a:pt x="5505" y="1035"/>
                  </a:lnTo>
                  <a:lnTo>
                    <a:pt x="5463" y="1067"/>
                  </a:lnTo>
                  <a:lnTo>
                    <a:pt x="5415" y="1091"/>
                  </a:lnTo>
                  <a:lnTo>
                    <a:pt x="5425" y="1163"/>
                  </a:lnTo>
                  <a:lnTo>
                    <a:pt x="5429" y="1237"/>
                  </a:lnTo>
                  <a:lnTo>
                    <a:pt x="5424" y="1326"/>
                  </a:lnTo>
                  <a:lnTo>
                    <a:pt x="5408" y="1413"/>
                  </a:lnTo>
                  <a:lnTo>
                    <a:pt x="5386" y="1496"/>
                  </a:lnTo>
                  <a:lnTo>
                    <a:pt x="5356" y="1576"/>
                  </a:lnTo>
                  <a:lnTo>
                    <a:pt x="5316" y="1651"/>
                  </a:lnTo>
                  <a:lnTo>
                    <a:pt x="5271" y="1721"/>
                  </a:lnTo>
                  <a:lnTo>
                    <a:pt x="5216" y="1787"/>
                  </a:lnTo>
                  <a:lnTo>
                    <a:pt x="5157" y="1845"/>
                  </a:lnTo>
                  <a:lnTo>
                    <a:pt x="5092" y="1900"/>
                  </a:lnTo>
                  <a:lnTo>
                    <a:pt x="5022" y="1946"/>
                  </a:lnTo>
                  <a:lnTo>
                    <a:pt x="4947" y="1985"/>
                  </a:lnTo>
                  <a:lnTo>
                    <a:pt x="4867" y="2016"/>
                  </a:lnTo>
                  <a:lnTo>
                    <a:pt x="4784" y="2039"/>
                  </a:lnTo>
                  <a:lnTo>
                    <a:pt x="4697" y="2053"/>
                  </a:lnTo>
                  <a:lnTo>
                    <a:pt x="4609" y="2058"/>
                  </a:lnTo>
                  <a:lnTo>
                    <a:pt x="4523" y="2053"/>
                  </a:lnTo>
                  <a:lnTo>
                    <a:pt x="4440" y="2041"/>
                  </a:lnTo>
                  <a:lnTo>
                    <a:pt x="4362" y="2019"/>
                  </a:lnTo>
                  <a:lnTo>
                    <a:pt x="4285" y="1992"/>
                  </a:lnTo>
                  <a:lnTo>
                    <a:pt x="4212" y="1956"/>
                  </a:lnTo>
                  <a:lnTo>
                    <a:pt x="4144" y="1913"/>
                  </a:lnTo>
                  <a:lnTo>
                    <a:pt x="4093" y="1961"/>
                  </a:lnTo>
                  <a:lnTo>
                    <a:pt x="4035" y="2002"/>
                  </a:lnTo>
                  <a:lnTo>
                    <a:pt x="3972" y="2034"/>
                  </a:lnTo>
                  <a:lnTo>
                    <a:pt x="3904" y="2058"/>
                  </a:lnTo>
                  <a:lnTo>
                    <a:pt x="3832" y="2073"/>
                  </a:lnTo>
                  <a:lnTo>
                    <a:pt x="3759" y="2079"/>
                  </a:lnTo>
                  <a:lnTo>
                    <a:pt x="3715" y="2077"/>
                  </a:lnTo>
                  <a:lnTo>
                    <a:pt x="3671" y="2072"/>
                  </a:lnTo>
                  <a:lnTo>
                    <a:pt x="3647" y="2131"/>
                  </a:lnTo>
                  <a:lnTo>
                    <a:pt x="3616" y="2188"/>
                  </a:lnTo>
                  <a:lnTo>
                    <a:pt x="3577" y="2239"/>
                  </a:lnTo>
                  <a:lnTo>
                    <a:pt x="3531" y="2285"/>
                  </a:lnTo>
                  <a:lnTo>
                    <a:pt x="3480" y="2322"/>
                  </a:lnTo>
                  <a:lnTo>
                    <a:pt x="3422" y="2353"/>
                  </a:lnTo>
                  <a:lnTo>
                    <a:pt x="3361" y="2377"/>
                  </a:lnTo>
                  <a:lnTo>
                    <a:pt x="3296" y="2390"/>
                  </a:lnTo>
                  <a:lnTo>
                    <a:pt x="3228" y="2395"/>
                  </a:lnTo>
                  <a:lnTo>
                    <a:pt x="3165" y="2392"/>
                  </a:lnTo>
                  <a:lnTo>
                    <a:pt x="3106" y="2378"/>
                  </a:lnTo>
                  <a:lnTo>
                    <a:pt x="3048" y="2359"/>
                  </a:lnTo>
                  <a:lnTo>
                    <a:pt x="2995" y="2332"/>
                  </a:lnTo>
                  <a:lnTo>
                    <a:pt x="2946" y="2298"/>
                  </a:lnTo>
                  <a:lnTo>
                    <a:pt x="2900" y="2259"/>
                  </a:lnTo>
                  <a:lnTo>
                    <a:pt x="2861" y="2215"/>
                  </a:lnTo>
                  <a:lnTo>
                    <a:pt x="2828" y="2274"/>
                  </a:lnTo>
                  <a:lnTo>
                    <a:pt x="2788" y="2327"/>
                  </a:lnTo>
                  <a:lnTo>
                    <a:pt x="2740" y="2375"/>
                  </a:lnTo>
                  <a:lnTo>
                    <a:pt x="2687" y="2416"/>
                  </a:lnTo>
                  <a:lnTo>
                    <a:pt x="2628" y="2450"/>
                  </a:lnTo>
                  <a:lnTo>
                    <a:pt x="2563" y="2474"/>
                  </a:lnTo>
                  <a:lnTo>
                    <a:pt x="2495" y="2489"/>
                  </a:lnTo>
                  <a:lnTo>
                    <a:pt x="2423" y="2494"/>
                  </a:lnTo>
                  <a:lnTo>
                    <a:pt x="2355" y="2491"/>
                  </a:lnTo>
                  <a:lnTo>
                    <a:pt x="2292" y="2477"/>
                  </a:lnTo>
                  <a:lnTo>
                    <a:pt x="2231" y="2455"/>
                  </a:lnTo>
                  <a:lnTo>
                    <a:pt x="2173" y="2426"/>
                  </a:lnTo>
                  <a:lnTo>
                    <a:pt x="2122" y="2388"/>
                  </a:lnTo>
                  <a:lnTo>
                    <a:pt x="2075" y="2346"/>
                  </a:lnTo>
                  <a:lnTo>
                    <a:pt x="2034" y="2296"/>
                  </a:lnTo>
                  <a:lnTo>
                    <a:pt x="2000" y="2244"/>
                  </a:lnTo>
                  <a:lnTo>
                    <a:pt x="1972" y="2186"/>
                  </a:lnTo>
                  <a:lnTo>
                    <a:pt x="1882" y="2172"/>
                  </a:lnTo>
                  <a:lnTo>
                    <a:pt x="1792" y="2150"/>
                  </a:lnTo>
                  <a:lnTo>
                    <a:pt x="1707" y="2119"/>
                  </a:lnTo>
                  <a:lnTo>
                    <a:pt x="1627" y="2082"/>
                  </a:lnTo>
                  <a:lnTo>
                    <a:pt x="1549" y="2036"/>
                  </a:lnTo>
                  <a:lnTo>
                    <a:pt x="1477" y="1985"/>
                  </a:lnTo>
                  <a:lnTo>
                    <a:pt x="1411" y="1927"/>
                  </a:lnTo>
                  <a:lnTo>
                    <a:pt x="1343" y="1966"/>
                  </a:lnTo>
                  <a:lnTo>
                    <a:pt x="1273" y="2000"/>
                  </a:lnTo>
                  <a:lnTo>
                    <a:pt x="1198" y="2026"/>
                  </a:lnTo>
                  <a:lnTo>
                    <a:pt x="1121" y="2046"/>
                  </a:lnTo>
                  <a:lnTo>
                    <a:pt x="1040" y="2058"/>
                  </a:lnTo>
                  <a:lnTo>
                    <a:pt x="958" y="2062"/>
                  </a:lnTo>
                  <a:lnTo>
                    <a:pt x="868" y="2056"/>
                  </a:lnTo>
                  <a:lnTo>
                    <a:pt x="781" y="2043"/>
                  </a:lnTo>
                  <a:lnTo>
                    <a:pt x="698" y="2019"/>
                  </a:lnTo>
                  <a:lnTo>
                    <a:pt x="618" y="1988"/>
                  </a:lnTo>
                  <a:lnTo>
                    <a:pt x="541" y="1949"/>
                  </a:lnTo>
                  <a:lnTo>
                    <a:pt x="470" y="1901"/>
                  </a:lnTo>
                  <a:lnTo>
                    <a:pt x="405" y="1849"/>
                  </a:lnTo>
                  <a:lnTo>
                    <a:pt x="345" y="1789"/>
                  </a:lnTo>
                  <a:lnTo>
                    <a:pt x="291" y="1723"/>
                  </a:lnTo>
                  <a:lnTo>
                    <a:pt x="245" y="1653"/>
                  </a:lnTo>
                  <a:lnTo>
                    <a:pt x="206" y="1576"/>
                  </a:lnTo>
                  <a:lnTo>
                    <a:pt x="174" y="1496"/>
                  </a:lnTo>
                  <a:lnTo>
                    <a:pt x="151" y="1413"/>
                  </a:lnTo>
                  <a:lnTo>
                    <a:pt x="136" y="1324"/>
                  </a:lnTo>
                  <a:lnTo>
                    <a:pt x="131" y="1236"/>
                  </a:lnTo>
                  <a:lnTo>
                    <a:pt x="134" y="1169"/>
                  </a:lnTo>
                  <a:lnTo>
                    <a:pt x="95" y="1127"/>
                  </a:lnTo>
                  <a:lnTo>
                    <a:pt x="63" y="1079"/>
                  </a:lnTo>
                  <a:lnTo>
                    <a:pt x="36" y="1028"/>
                  </a:lnTo>
                  <a:lnTo>
                    <a:pt x="17" y="974"/>
                  </a:lnTo>
                  <a:lnTo>
                    <a:pt x="3" y="914"/>
                  </a:lnTo>
                  <a:lnTo>
                    <a:pt x="0" y="854"/>
                  </a:lnTo>
                  <a:lnTo>
                    <a:pt x="5" y="790"/>
                  </a:lnTo>
                  <a:lnTo>
                    <a:pt x="19" y="727"/>
                  </a:lnTo>
                  <a:lnTo>
                    <a:pt x="41" y="669"/>
                  </a:lnTo>
                  <a:lnTo>
                    <a:pt x="70" y="616"/>
                  </a:lnTo>
                  <a:lnTo>
                    <a:pt x="107" y="567"/>
                  </a:lnTo>
                  <a:lnTo>
                    <a:pt x="150" y="524"/>
                  </a:lnTo>
                  <a:lnTo>
                    <a:pt x="199" y="487"/>
                  </a:lnTo>
                  <a:lnTo>
                    <a:pt x="252" y="458"/>
                  </a:lnTo>
                  <a:lnTo>
                    <a:pt x="311" y="436"/>
                  </a:lnTo>
                  <a:lnTo>
                    <a:pt x="373" y="422"/>
                  </a:lnTo>
                  <a:lnTo>
                    <a:pt x="437" y="417"/>
                  </a:lnTo>
                  <a:lnTo>
                    <a:pt x="494" y="420"/>
                  </a:lnTo>
                  <a:lnTo>
                    <a:pt x="546" y="430"/>
                  </a:lnTo>
                  <a:lnTo>
                    <a:pt x="597" y="447"/>
                  </a:lnTo>
                  <a:lnTo>
                    <a:pt x="645" y="470"/>
                  </a:lnTo>
                  <a:lnTo>
                    <a:pt x="720" y="444"/>
                  </a:lnTo>
                  <a:lnTo>
                    <a:pt x="796" y="424"/>
                  </a:lnTo>
                  <a:lnTo>
                    <a:pt x="876" y="412"/>
                  </a:lnTo>
                  <a:lnTo>
                    <a:pt x="958" y="408"/>
                  </a:lnTo>
                  <a:lnTo>
                    <a:pt x="1023" y="410"/>
                  </a:lnTo>
                  <a:lnTo>
                    <a:pt x="1086" y="419"/>
                  </a:lnTo>
                  <a:lnTo>
                    <a:pt x="1084" y="405"/>
                  </a:lnTo>
                  <a:lnTo>
                    <a:pt x="1084" y="391"/>
                  </a:lnTo>
                  <a:lnTo>
                    <a:pt x="1089" y="328"/>
                  </a:lnTo>
                  <a:lnTo>
                    <a:pt x="1104" y="269"/>
                  </a:lnTo>
                  <a:lnTo>
                    <a:pt x="1128" y="213"/>
                  </a:lnTo>
                  <a:lnTo>
                    <a:pt x="1159" y="160"/>
                  </a:lnTo>
                  <a:lnTo>
                    <a:pt x="1198" y="115"/>
                  </a:lnTo>
                  <a:lnTo>
                    <a:pt x="1244" y="76"/>
                  </a:lnTo>
                  <a:lnTo>
                    <a:pt x="1295" y="44"/>
                  </a:lnTo>
                  <a:lnTo>
                    <a:pt x="1351" y="20"/>
                  </a:lnTo>
                  <a:lnTo>
                    <a:pt x="1413" y="5"/>
                  </a:lnTo>
                  <a:lnTo>
                    <a:pt x="1475"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99675566"/>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056"/>
                                        </p:tgtEl>
                                        <p:attrNameLst>
                                          <p:attrName>style.visibility</p:attrName>
                                        </p:attrNameLst>
                                      </p:cBhvr>
                                      <p:to>
                                        <p:strVal val="visible"/>
                                      </p:to>
                                    </p:set>
                                    <p:animEffect transition="in" filter="fade">
                                      <p:cBhvr>
                                        <p:cTn id="11" dur="250"/>
                                        <p:tgtEl>
                                          <p:spTgt spid="2056"/>
                                        </p:tgtEl>
                                      </p:cBhvr>
                                    </p:animEffect>
                                  </p:childTnLst>
                                </p:cTn>
                              </p:par>
                            </p:childTnLst>
                          </p:cTn>
                        </p:par>
                        <p:par>
                          <p:cTn id="12" fill="hold">
                            <p:stCondLst>
                              <p:cond delay="750"/>
                            </p:stCondLst>
                            <p:childTnLst>
                              <p:par>
                                <p:cTn id="13" presetID="10" presetClass="entr" presetSubtype="0" fill="hold" nodeType="afterEffect">
                                  <p:stCondLst>
                                    <p:cond delay="0"/>
                                  </p:stCondLst>
                                  <p:childTnLst>
                                    <p:set>
                                      <p:cBhvr>
                                        <p:cTn id="14" dur="1" fill="hold">
                                          <p:stCondLst>
                                            <p:cond delay="0"/>
                                          </p:stCondLst>
                                        </p:cTn>
                                        <p:tgtEl>
                                          <p:spTgt spid="2059"/>
                                        </p:tgtEl>
                                        <p:attrNameLst>
                                          <p:attrName>style.visibility</p:attrName>
                                        </p:attrNameLst>
                                      </p:cBhvr>
                                      <p:to>
                                        <p:strVal val="visible"/>
                                      </p:to>
                                    </p:set>
                                    <p:animEffect transition="in" filter="fade">
                                      <p:cBhvr>
                                        <p:cTn id="15" dur="250"/>
                                        <p:tgtEl>
                                          <p:spTgt spid="2059"/>
                                        </p:tgtEl>
                                      </p:cBhvr>
                                    </p:animEffect>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2057"/>
                                        </p:tgtEl>
                                        <p:attrNameLst>
                                          <p:attrName>style.visibility</p:attrName>
                                        </p:attrNameLst>
                                      </p:cBhvr>
                                      <p:to>
                                        <p:strVal val="visible"/>
                                      </p:to>
                                    </p:set>
                                    <p:animEffect transition="in" filter="fade">
                                      <p:cBhvr>
                                        <p:cTn id="19" dur="250"/>
                                        <p:tgtEl>
                                          <p:spTgt spid="2057"/>
                                        </p:tgtEl>
                                      </p:cBhvr>
                                    </p:animEffect>
                                  </p:childTnLst>
                                </p:cTn>
                              </p:par>
                            </p:childTnLst>
                          </p:cTn>
                        </p:par>
                        <p:par>
                          <p:cTn id="20" fill="hold">
                            <p:stCondLst>
                              <p:cond delay="1250"/>
                            </p:stCondLst>
                            <p:childTnLst>
                              <p:par>
                                <p:cTn id="21" presetID="10" presetClass="entr" presetSubtype="0" fill="hold" nodeType="afterEffect">
                                  <p:stCondLst>
                                    <p:cond delay="0"/>
                                  </p:stCondLst>
                                  <p:childTnLst>
                                    <p:set>
                                      <p:cBhvr>
                                        <p:cTn id="22" dur="1" fill="hold">
                                          <p:stCondLst>
                                            <p:cond delay="0"/>
                                          </p:stCondLst>
                                        </p:cTn>
                                        <p:tgtEl>
                                          <p:spTgt spid="2058"/>
                                        </p:tgtEl>
                                        <p:attrNameLst>
                                          <p:attrName>style.visibility</p:attrName>
                                        </p:attrNameLst>
                                      </p:cBhvr>
                                      <p:to>
                                        <p:strVal val="visible"/>
                                      </p:to>
                                    </p:set>
                                    <p:animEffect transition="in" filter="fade">
                                      <p:cBhvr>
                                        <p:cTn id="23" dur="250"/>
                                        <p:tgtEl>
                                          <p:spTgt spid="2058"/>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2054"/>
                                        </p:tgtEl>
                                        <p:attrNameLst>
                                          <p:attrName>style.visibility</p:attrName>
                                        </p:attrNameLst>
                                      </p:cBhvr>
                                      <p:to>
                                        <p:strVal val="visible"/>
                                      </p:to>
                                    </p:set>
                                    <p:animEffect transition="in" filter="fade">
                                      <p:cBhvr>
                                        <p:cTn id="27" dur="250"/>
                                        <p:tgtEl>
                                          <p:spTgt spid="2054"/>
                                        </p:tgtEl>
                                      </p:cBhvr>
                                    </p:animEffect>
                                  </p:childTnLst>
                                </p:cTn>
                              </p:par>
                            </p:childTnLst>
                          </p:cTn>
                        </p:par>
                        <p:par>
                          <p:cTn id="28" fill="hold">
                            <p:stCondLst>
                              <p:cond delay="1750"/>
                            </p:stCondLst>
                            <p:childTnLst>
                              <p:par>
                                <p:cTn id="29" presetID="10" presetClass="entr" presetSubtype="0" fill="hold" nodeType="afterEffect">
                                  <p:stCondLst>
                                    <p:cond delay="0"/>
                                  </p:stCondLst>
                                  <p:childTnLst>
                                    <p:set>
                                      <p:cBhvr>
                                        <p:cTn id="30" dur="1" fill="hold">
                                          <p:stCondLst>
                                            <p:cond delay="0"/>
                                          </p:stCondLst>
                                        </p:cTn>
                                        <p:tgtEl>
                                          <p:spTgt spid="2055"/>
                                        </p:tgtEl>
                                        <p:attrNameLst>
                                          <p:attrName>style.visibility</p:attrName>
                                        </p:attrNameLst>
                                      </p:cBhvr>
                                      <p:to>
                                        <p:strVal val="visible"/>
                                      </p:to>
                                    </p:set>
                                    <p:animEffect transition="in" filter="fade">
                                      <p:cBhvr>
                                        <p:cTn id="31" dur="250"/>
                                        <p:tgtEl>
                                          <p:spTgt spid="2055"/>
                                        </p:tgtEl>
                                      </p:cBhvr>
                                    </p:animEffect>
                                  </p:childTnLst>
                                </p:cTn>
                              </p:par>
                            </p:childTnLst>
                          </p:cTn>
                        </p:par>
                        <p:par>
                          <p:cTn id="32" fill="hold">
                            <p:stCondLst>
                              <p:cond delay="2000"/>
                            </p:stCondLst>
                            <p:childTnLst>
                              <p:par>
                                <p:cTn id="33" presetID="10" presetClass="exit" presetSubtype="0" fill="hold" nodeType="afterEffect">
                                  <p:stCondLst>
                                    <p:cond delay="500"/>
                                  </p:stCondLst>
                                  <p:childTnLst>
                                    <p:animEffect transition="out" filter="fade">
                                      <p:cBhvr>
                                        <p:cTn id="34" dur="500"/>
                                        <p:tgtEl>
                                          <p:spTgt spid="2056"/>
                                        </p:tgtEl>
                                      </p:cBhvr>
                                    </p:animEffect>
                                    <p:set>
                                      <p:cBhvr>
                                        <p:cTn id="35" dur="1" fill="hold">
                                          <p:stCondLst>
                                            <p:cond delay="499"/>
                                          </p:stCondLst>
                                        </p:cTn>
                                        <p:tgtEl>
                                          <p:spTgt spid="2056"/>
                                        </p:tgtEl>
                                        <p:attrNameLst>
                                          <p:attrName>style.visibility</p:attrName>
                                        </p:attrNameLst>
                                      </p:cBhvr>
                                      <p:to>
                                        <p:strVal val="hidden"/>
                                      </p:to>
                                    </p:set>
                                  </p:childTnLst>
                                </p:cTn>
                              </p:par>
                              <p:par>
                                <p:cTn id="36" presetID="10" presetClass="exit" presetSubtype="0" fill="hold" nodeType="withEffect">
                                  <p:stCondLst>
                                    <p:cond delay="500"/>
                                  </p:stCondLst>
                                  <p:childTnLst>
                                    <p:animEffect transition="out" filter="fade">
                                      <p:cBhvr>
                                        <p:cTn id="37" dur="500"/>
                                        <p:tgtEl>
                                          <p:spTgt spid="2059"/>
                                        </p:tgtEl>
                                      </p:cBhvr>
                                    </p:animEffect>
                                    <p:set>
                                      <p:cBhvr>
                                        <p:cTn id="38" dur="1" fill="hold">
                                          <p:stCondLst>
                                            <p:cond delay="499"/>
                                          </p:stCondLst>
                                        </p:cTn>
                                        <p:tgtEl>
                                          <p:spTgt spid="2059"/>
                                        </p:tgtEl>
                                        <p:attrNameLst>
                                          <p:attrName>style.visibility</p:attrName>
                                        </p:attrNameLst>
                                      </p:cBhvr>
                                      <p:to>
                                        <p:strVal val="hidden"/>
                                      </p:to>
                                    </p:set>
                                  </p:childTnLst>
                                </p:cTn>
                              </p:par>
                              <p:par>
                                <p:cTn id="39" presetID="10" presetClass="exit" presetSubtype="0" fill="hold" nodeType="withEffect">
                                  <p:stCondLst>
                                    <p:cond delay="500"/>
                                  </p:stCondLst>
                                  <p:childTnLst>
                                    <p:animEffect transition="out" filter="fade">
                                      <p:cBhvr>
                                        <p:cTn id="40" dur="500"/>
                                        <p:tgtEl>
                                          <p:spTgt spid="2057"/>
                                        </p:tgtEl>
                                      </p:cBhvr>
                                    </p:animEffect>
                                    <p:set>
                                      <p:cBhvr>
                                        <p:cTn id="41" dur="1" fill="hold">
                                          <p:stCondLst>
                                            <p:cond delay="499"/>
                                          </p:stCondLst>
                                        </p:cTn>
                                        <p:tgtEl>
                                          <p:spTgt spid="2057"/>
                                        </p:tgtEl>
                                        <p:attrNameLst>
                                          <p:attrName>style.visibility</p:attrName>
                                        </p:attrNameLst>
                                      </p:cBhvr>
                                      <p:to>
                                        <p:strVal val="hidden"/>
                                      </p:to>
                                    </p:set>
                                  </p:childTnLst>
                                </p:cTn>
                              </p:par>
                              <p:par>
                                <p:cTn id="42" presetID="10" presetClass="exit" presetSubtype="0" fill="hold" nodeType="withEffect">
                                  <p:stCondLst>
                                    <p:cond delay="500"/>
                                  </p:stCondLst>
                                  <p:childTnLst>
                                    <p:animEffect transition="out" filter="fade">
                                      <p:cBhvr>
                                        <p:cTn id="43" dur="500"/>
                                        <p:tgtEl>
                                          <p:spTgt spid="2058"/>
                                        </p:tgtEl>
                                      </p:cBhvr>
                                    </p:animEffect>
                                    <p:set>
                                      <p:cBhvr>
                                        <p:cTn id="44" dur="1" fill="hold">
                                          <p:stCondLst>
                                            <p:cond delay="499"/>
                                          </p:stCondLst>
                                        </p:cTn>
                                        <p:tgtEl>
                                          <p:spTgt spid="2058"/>
                                        </p:tgtEl>
                                        <p:attrNameLst>
                                          <p:attrName>style.visibility</p:attrName>
                                        </p:attrNameLst>
                                      </p:cBhvr>
                                      <p:to>
                                        <p:strVal val="hidden"/>
                                      </p:to>
                                    </p:set>
                                  </p:childTnLst>
                                </p:cTn>
                              </p:par>
                              <p:par>
                                <p:cTn id="45" presetID="10" presetClass="exit" presetSubtype="0" fill="hold" nodeType="withEffect">
                                  <p:stCondLst>
                                    <p:cond delay="500"/>
                                  </p:stCondLst>
                                  <p:childTnLst>
                                    <p:animEffect transition="out" filter="fade">
                                      <p:cBhvr>
                                        <p:cTn id="46" dur="500"/>
                                        <p:tgtEl>
                                          <p:spTgt spid="2054"/>
                                        </p:tgtEl>
                                      </p:cBhvr>
                                    </p:animEffect>
                                    <p:set>
                                      <p:cBhvr>
                                        <p:cTn id="47" dur="1" fill="hold">
                                          <p:stCondLst>
                                            <p:cond delay="499"/>
                                          </p:stCondLst>
                                        </p:cTn>
                                        <p:tgtEl>
                                          <p:spTgt spid="2054"/>
                                        </p:tgtEl>
                                        <p:attrNameLst>
                                          <p:attrName>style.visibility</p:attrName>
                                        </p:attrNameLst>
                                      </p:cBhvr>
                                      <p:to>
                                        <p:strVal val="hidden"/>
                                      </p:to>
                                    </p:set>
                                  </p:childTnLst>
                                </p:cTn>
                              </p:par>
                              <p:par>
                                <p:cTn id="48" presetID="10" presetClass="exit" presetSubtype="0" fill="hold" nodeType="withEffect">
                                  <p:stCondLst>
                                    <p:cond delay="500"/>
                                  </p:stCondLst>
                                  <p:childTnLst>
                                    <p:animEffect transition="out" filter="fade">
                                      <p:cBhvr>
                                        <p:cTn id="49" dur="500"/>
                                        <p:tgtEl>
                                          <p:spTgt spid="2055"/>
                                        </p:tgtEl>
                                      </p:cBhvr>
                                    </p:animEffect>
                                    <p:set>
                                      <p:cBhvr>
                                        <p:cTn id="50" dur="1" fill="hold">
                                          <p:stCondLst>
                                            <p:cond delay="499"/>
                                          </p:stCondLst>
                                        </p:cTn>
                                        <p:tgtEl>
                                          <p:spTgt spid="2055"/>
                                        </p:tgtEl>
                                        <p:attrNameLst>
                                          <p:attrName>style.visibility</p:attrName>
                                        </p:attrNameLst>
                                      </p:cBhvr>
                                      <p:to>
                                        <p:strVal val="hidden"/>
                                      </p:to>
                                    </p:set>
                                  </p:childTnLst>
                                </p:cTn>
                              </p:par>
                              <p:par>
                                <p:cTn id="51" presetID="10" presetClass="entr" presetSubtype="0" fill="hold" grpId="0" nodeType="withEffect">
                                  <p:stCondLst>
                                    <p:cond delay="75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2000"/>
                                        <p:tgtEl>
                                          <p:spTgt spid="20"/>
                                        </p:tgtEl>
                                      </p:cBhvr>
                                    </p:animEffect>
                                  </p:childTnLst>
                                </p:cTn>
                              </p:par>
                            </p:childTnLst>
                          </p:cTn>
                        </p:par>
                        <p:par>
                          <p:cTn id="54" fill="hold">
                            <p:stCondLst>
                              <p:cond delay="4750"/>
                            </p:stCondLst>
                            <p:childTnLst>
                              <p:par>
                                <p:cTn id="55" presetID="10" presetClass="entr" presetSubtype="0" fill="hold" grpId="0" nodeType="afterEffect">
                                  <p:stCondLst>
                                    <p:cond delay="0"/>
                                  </p:stCondLst>
                                  <p:childTnLst>
                                    <p:set>
                                      <p:cBhvr>
                                        <p:cTn id="56" dur="1" fill="hold">
                                          <p:stCondLst>
                                            <p:cond delay="0"/>
                                          </p:stCondLst>
                                        </p:cTn>
                                        <p:tgtEl>
                                          <p:spTgt spid="53"/>
                                        </p:tgtEl>
                                        <p:attrNameLst>
                                          <p:attrName>style.visibility</p:attrName>
                                        </p:attrNameLst>
                                      </p:cBhvr>
                                      <p:to>
                                        <p:strVal val="visible"/>
                                      </p:to>
                                    </p:set>
                                    <p:animEffect transition="in" filter="fade">
                                      <p:cBhvr>
                                        <p:cTn id="57" dur="500"/>
                                        <p:tgtEl>
                                          <p:spTgt spid="53"/>
                                        </p:tgtEl>
                                      </p:cBhvr>
                                    </p:animEffect>
                                  </p:childTnLst>
                                </p:cTn>
                              </p:par>
                            </p:childTnLst>
                          </p:cTn>
                        </p:par>
                        <p:par>
                          <p:cTn id="58" fill="hold">
                            <p:stCondLst>
                              <p:cond delay="5250"/>
                            </p:stCondLst>
                            <p:childTnLst>
                              <p:par>
                                <p:cTn id="59" presetID="10" presetClass="entr" presetSubtype="0" fill="hold" nodeType="afterEffect">
                                  <p:stCondLst>
                                    <p:cond delay="0"/>
                                  </p:stCondLst>
                                  <p:childTnLst>
                                    <p:set>
                                      <p:cBhvr>
                                        <p:cTn id="60" dur="1" fill="hold">
                                          <p:stCondLst>
                                            <p:cond delay="0"/>
                                          </p:stCondLst>
                                        </p:cTn>
                                        <p:tgtEl>
                                          <p:spTgt spid="28"/>
                                        </p:tgtEl>
                                        <p:attrNameLst>
                                          <p:attrName>style.visibility</p:attrName>
                                        </p:attrNameLst>
                                      </p:cBhvr>
                                      <p:to>
                                        <p:strVal val="visible"/>
                                      </p:to>
                                    </p:set>
                                    <p:animEffect transition="in" filter="fade">
                                      <p:cBhvr>
                                        <p:cTn id="61" dur="250"/>
                                        <p:tgtEl>
                                          <p:spTgt spid="28"/>
                                        </p:tgtEl>
                                      </p:cBhvr>
                                    </p:animEffect>
                                  </p:childTnLst>
                                </p:cTn>
                              </p:par>
                            </p:childTnLst>
                          </p:cTn>
                        </p:par>
                        <p:par>
                          <p:cTn id="62" fill="hold">
                            <p:stCondLst>
                              <p:cond delay="5500"/>
                            </p:stCondLst>
                            <p:childTnLst>
                              <p:par>
                                <p:cTn id="63" presetID="10" presetClass="entr" presetSubtype="0" fill="hold"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250"/>
                                        <p:tgtEl>
                                          <p:spTgt spid="24"/>
                                        </p:tgtEl>
                                      </p:cBhvr>
                                    </p:animEffect>
                                  </p:childTnLst>
                                </p:cTn>
                              </p:par>
                            </p:childTnLst>
                          </p:cTn>
                        </p:par>
                        <p:par>
                          <p:cTn id="66" fill="hold">
                            <p:stCondLst>
                              <p:cond delay="5750"/>
                            </p:stCondLst>
                            <p:childTnLst>
                              <p:par>
                                <p:cTn id="67" presetID="10" presetClass="entr" presetSubtype="0" fill="hold" nodeType="afterEffect">
                                  <p:stCondLst>
                                    <p:cond delay="0"/>
                                  </p:stCondLst>
                                  <p:childTnLst>
                                    <p:set>
                                      <p:cBhvr>
                                        <p:cTn id="68" dur="1" fill="hold">
                                          <p:stCondLst>
                                            <p:cond delay="0"/>
                                          </p:stCondLst>
                                        </p:cTn>
                                        <p:tgtEl>
                                          <p:spTgt spid="35"/>
                                        </p:tgtEl>
                                        <p:attrNameLst>
                                          <p:attrName>style.visibility</p:attrName>
                                        </p:attrNameLst>
                                      </p:cBhvr>
                                      <p:to>
                                        <p:strVal val="visible"/>
                                      </p:to>
                                    </p:set>
                                    <p:animEffect transition="in" filter="fade">
                                      <p:cBhvr>
                                        <p:cTn id="69" dur="250"/>
                                        <p:tgtEl>
                                          <p:spTgt spid="35"/>
                                        </p:tgtEl>
                                      </p:cBhvr>
                                    </p:animEffect>
                                  </p:childTnLst>
                                </p:cTn>
                              </p:par>
                            </p:childTnLst>
                          </p:cTn>
                        </p:par>
                        <p:par>
                          <p:cTn id="70" fill="hold">
                            <p:stCondLst>
                              <p:cond delay="6000"/>
                            </p:stCondLst>
                            <p:childTnLst>
                              <p:par>
                                <p:cTn id="71" presetID="10" presetClass="entr" presetSubtype="0" fill="hold" nodeType="afterEffect">
                                  <p:stCondLst>
                                    <p:cond delay="0"/>
                                  </p:stCondLst>
                                  <p:childTnLst>
                                    <p:set>
                                      <p:cBhvr>
                                        <p:cTn id="72" dur="1" fill="hold">
                                          <p:stCondLst>
                                            <p:cond delay="0"/>
                                          </p:stCondLst>
                                        </p:cTn>
                                        <p:tgtEl>
                                          <p:spTgt spid="26"/>
                                        </p:tgtEl>
                                        <p:attrNameLst>
                                          <p:attrName>style.visibility</p:attrName>
                                        </p:attrNameLst>
                                      </p:cBhvr>
                                      <p:to>
                                        <p:strVal val="visible"/>
                                      </p:to>
                                    </p:set>
                                    <p:animEffect transition="in" filter="fade">
                                      <p:cBhvr>
                                        <p:cTn id="73" dur="250"/>
                                        <p:tgtEl>
                                          <p:spTgt spid="26"/>
                                        </p:tgtEl>
                                      </p:cBhvr>
                                    </p:animEffect>
                                  </p:childTnLst>
                                </p:cTn>
                              </p:par>
                            </p:childTnLst>
                          </p:cTn>
                        </p:par>
                        <p:par>
                          <p:cTn id="74" fill="hold">
                            <p:stCondLst>
                              <p:cond delay="6250"/>
                            </p:stCondLst>
                            <p:childTnLst>
                              <p:par>
                                <p:cTn id="75" presetID="10" presetClass="entr" presetSubtype="0" fill="hold" nodeType="afterEffect">
                                  <p:stCondLst>
                                    <p:cond delay="0"/>
                                  </p:stCondLst>
                                  <p:childTnLst>
                                    <p:set>
                                      <p:cBhvr>
                                        <p:cTn id="76" dur="1" fill="hold">
                                          <p:stCondLst>
                                            <p:cond delay="0"/>
                                          </p:stCondLst>
                                        </p:cTn>
                                        <p:tgtEl>
                                          <p:spTgt spid="2061"/>
                                        </p:tgtEl>
                                        <p:attrNameLst>
                                          <p:attrName>style.visibility</p:attrName>
                                        </p:attrNameLst>
                                      </p:cBhvr>
                                      <p:to>
                                        <p:strVal val="visible"/>
                                      </p:to>
                                    </p:set>
                                    <p:animEffect transition="in" filter="fade">
                                      <p:cBhvr>
                                        <p:cTn id="77" dur="250"/>
                                        <p:tgtEl>
                                          <p:spTgt spid="2061"/>
                                        </p:tgtEl>
                                      </p:cBhvr>
                                    </p:animEffect>
                                  </p:childTnLst>
                                </p:cTn>
                              </p:par>
                            </p:childTnLst>
                          </p:cTn>
                        </p:par>
                        <p:par>
                          <p:cTn id="78" fill="hold">
                            <p:stCondLst>
                              <p:cond delay="6500"/>
                            </p:stCondLst>
                            <p:childTnLst>
                              <p:par>
                                <p:cTn id="79" presetID="10" presetClass="entr" presetSubtype="0"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Effect transition="in" filter="fade">
                                      <p:cBhvr>
                                        <p:cTn id="81" dur="250"/>
                                        <p:tgtEl>
                                          <p:spTgt spid="25"/>
                                        </p:tgtEl>
                                      </p:cBhvr>
                                    </p:animEffect>
                                  </p:childTnLst>
                                </p:cTn>
                              </p:par>
                            </p:childTnLst>
                          </p:cTn>
                        </p:par>
                        <p:par>
                          <p:cTn id="82" fill="hold">
                            <p:stCondLst>
                              <p:cond delay="6750"/>
                            </p:stCondLst>
                            <p:childTnLst>
                              <p:par>
                                <p:cTn id="83" presetID="10" presetClass="entr" presetSubtype="0" fill="hold" nodeType="afterEffect">
                                  <p:stCondLst>
                                    <p:cond delay="0"/>
                                  </p:stCondLst>
                                  <p:childTnLst>
                                    <p:set>
                                      <p:cBhvr>
                                        <p:cTn id="84" dur="1" fill="hold">
                                          <p:stCondLst>
                                            <p:cond delay="0"/>
                                          </p:stCondLst>
                                        </p:cTn>
                                        <p:tgtEl>
                                          <p:spTgt spid="27"/>
                                        </p:tgtEl>
                                        <p:attrNameLst>
                                          <p:attrName>style.visibility</p:attrName>
                                        </p:attrNameLst>
                                      </p:cBhvr>
                                      <p:to>
                                        <p:strVal val="visible"/>
                                      </p:to>
                                    </p:set>
                                    <p:animEffect transition="in" filter="fade">
                                      <p:cBhvr>
                                        <p:cTn id="85" dur="250"/>
                                        <p:tgtEl>
                                          <p:spTgt spid="27"/>
                                        </p:tgtEl>
                                      </p:cBhvr>
                                    </p:animEffect>
                                  </p:childTnLst>
                                </p:cTn>
                              </p:par>
                              <p:par>
                                <p:cTn id="86" presetID="10" presetClass="exit" presetSubtype="0" fill="hold" nodeType="withEffect">
                                  <p:stCondLst>
                                    <p:cond delay="500"/>
                                  </p:stCondLst>
                                  <p:childTnLst>
                                    <p:animEffect transition="out" filter="fade">
                                      <p:cBhvr>
                                        <p:cTn id="87" dur="500"/>
                                        <p:tgtEl>
                                          <p:spTgt spid="28"/>
                                        </p:tgtEl>
                                      </p:cBhvr>
                                    </p:animEffect>
                                    <p:set>
                                      <p:cBhvr>
                                        <p:cTn id="88" dur="1" fill="hold">
                                          <p:stCondLst>
                                            <p:cond delay="499"/>
                                          </p:stCondLst>
                                        </p:cTn>
                                        <p:tgtEl>
                                          <p:spTgt spid="28"/>
                                        </p:tgtEl>
                                        <p:attrNameLst>
                                          <p:attrName>style.visibility</p:attrName>
                                        </p:attrNameLst>
                                      </p:cBhvr>
                                      <p:to>
                                        <p:strVal val="hidden"/>
                                      </p:to>
                                    </p:set>
                                  </p:childTnLst>
                                </p:cTn>
                              </p:par>
                              <p:par>
                                <p:cTn id="89" presetID="10" presetClass="exit" presetSubtype="0" fill="hold" nodeType="withEffect">
                                  <p:stCondLst>
                                    <p:cond delay="500"/>
                                  </p:stCondLst>
                                  <p:childTnLst>
                                    <p:animEffect transition="out" filter="fade">
                                      <p:cBhvr>
                                        <p:cTn id="90" dur="500"/>
                                        <p:tgtEl>
                                          <p:spTgt spid="24"/>
                                        </p:tgtEl>
                                      </p:cBhvr>
                                    </p:animEffect>
                                    <p:set>
                                      <p:cBhvr>
                                        <p:cTn id="91" dur="1" fill="hold">
                                          <p:stCondLst>
                                            <p:cond delay="499"/>
                                          </p:stCondLst>
                                        </p:cTn>
                                        <p:tgtEl>
                                          <p:spTgt spid="24"/>
                                        </p:tgtEl>
                                        <p:attrNameLst>
                                          <p:attrName>style.visibility</p:attrName>
                                        </p:attrNameLst>
                                      </p:cBhvr>
                                      <p:to>
                                        <p:strVal val="hidden"/>
                                      </p:to>
                                    </p:set>
                                  </p:childTnLst>
                                </p:cTn>
                              </p:par>
                              <p:par>
                                <p:cTn id="92" presetID="10" presetClass="exit" presetSubtype="0" fill="hold" nodeType="withEffect">
                                  <p:stCondLst>
                                    <p:cond delay="500"/>
                                  </p:stCondLst>
                                  <p:childTnLst>
                                    <p:animEffect transition="out" filter="fade">
                                      <p:cBhvr>
                                        <p:cTn id="93" dur="500"/>
                                        <p:tgtEl>
                                          <p:spTgt spid="35"/>
                                        </p:tgtEl>
                                      </p:cBhvr>
                                    </p:animEffect>
                                    <p:set>
                                      <p:cBhvr>
                                        <p:cTn id="94" dur="1" fill="hold">
                                          <p:stCondLst>
                                            <p:cond delay="499"/>
                                          </p:stCondLst>
                                        </p:cTn>
                                        <p:tgtEl>
                                          <p:spTgt spid="35"/>
                                        </p:tgtEl>
                                        <p:attrNameLst>
                                          <p:attrName>style.visibility</p:attrName>
                                        </p:attrNameLst>
                                      </p:cBhvr>
                                      <p:to>
                                        <p:strVal val="hidden"/>
                                      </p:to>
                                    </p:set>
                                  </p:childTnLst>
                                </p:cTn>
                              </p:par>
                              <p:par>
                                <p:cTn id="95" presetID="10" presetClass="exit" presetSubtype="0" fill="hold" nodeType="withEffect">
                                  <p:stCondLst>
                                    <p:cond delay="500"/>
                                  </p:stCondLst>
                                  <p:childTnLst>
                                    <p:animEffect transition="out" filter="fade">
                                      <p:cBhvr>
                                        <p:cTn id="96" dur="500"/>
                                        <p:tgtEl>
                                          <p:spTgt spid="26"/>
                                        </p:tgtEl>
                                      </p:cBhvr>
                                    </p:animEffect>
                                    <p:set>
                                      <p:cBhvr>
                                        <p:cTn id="97" dur="1" fill="hold">
                                          <p:stCondLst>
                                            <p:cond delay="499"/>
                                          </p:stCondLst>
                                        </p:cTn>
                                        <p:tgtEl>
                                          <p:spTgt spid="26"/>
                                        </p:tgtEl>
                                        <p:attrNameLst>
                                          <p:attrName>style.visibility</p:attrName>
                                        </p:attrNameLst>
                                      </p:cBhvr>
                                      <p:to>
                                        <p:strVal val="hidden"/>
                                      </p:to>
                                    </p:set>
                                  </p:childTnLst>
                                </p:cTn>
                              </p:par>
                              <p:par>
                                <p:cTn id="98" presetID="10" presetClass="exit" presetSubtype="0" fill="hold" nodeType="withEffect">
                                  <p:stCondLst>
                                    <p:cond delay="500"/>
                                  </p:stCondLst>
                                  <p:childTnLst>
                                    <p:animEffect transition="out" filter="fade">
                                      <p:cBhvr>
                                        <p:cTn id="99" dur="500"/>
                                        <p:tgtEl>
                                          <p:spTgt spid="2061"/>
                                        </p:tgtEl>
                                      </p:cBhvr>
                                    </p:animEffect>
                                    <p:set>
                                      <p:cBhvr>
                                        <p:cTn id="100" dur="1" fill="hold">
                                          <p:stCondLst>
                                            <p:cond delay="499"/>
                                          </p:stCondLst>
                                        </p:cTn>
                                        <p:tgtEl>
                                          <p:spTgt spid="2061"/>
                                        </p:tgtEl>
                                        <p:attrNameLst>
                                          <p:attrName>style.visibility</p:attrName>
                                        </p:attrNameLst>
                                      </p:cBhvr>
                                      <p:to>
                                        <p:strVal val="hidden"/>
                                      </p:to>
                                    </p:set>
                                  </p:childTnLst>
                                </p:cTn>
                              </p:par>
                              <p:par>
                                <p:cTn id="101" presetID="10" presetClass="exit" presetSubtype="0" fill="hold" nodeType="withEffect">
                                  <p:stCondLst>
                                    <p:cond delay="500"/>
                                  </p:stCondLst>
                                  <p:childTnLst>
                                    <p:animEffect transition="out" filter="fade">
                                      <p:cBhvr>
                                        <p:cTn id="102" dur="500"/>
                                        <p:tgtEl>
                                          <p:spTgt spid="25"/>
                                        </p:tgtEl>
                                      </p:cBhvr>
                                    </p:animEffect>
                                    <p:set>
                                      <p:cBhvr>
                                        <p:cTn id="103" dur="1" fill="hold">
                                          <p:stCondLst>
                                            <p:cond delay="499"/>
                                          </p:stCondLst>
                                        </p:cTn>
                                        <p:tgtEl>
                                          <p:spTgt spid="25"/>
                                        </p:tgtEl>
                                        <p:attrNameLst>
                                          <p:attrName>style.visibility</p:attrName>
                                        </p:attrNameLst>
                                      </p:cBhvr>
                                      <p:to>
                                        <p:strVal val="hidden"/>
                                      </p:to>
                                    </p:set>
                                  </p:childTnLst>
                                </p:cTn>
                              </p:par>
                              <p:par>
                                <p:cTn id="104" presetID="10" presetClass="exit" presetSubtype="0" fill="hold" nodeType="withEffect">
                                  <p:stCondLst>
                                    <p:cond delay="500"/>
                                  </p:stCondLst>
                                  <p:childTnLst>
                                    <p:animEffect transition="out" filter="fade">
                                      <p:cBhvr>
                                        <p:cTn id="105" dur="500"/>
                                        <p:tgtEl>
                                          <p:spTgt spid="27"/>
                                        </p:tgtEl>
                                      </p:cBhvr>
                                    </p:animEffect>
                                    <p:set>
                                      <p:cBhvr>
                                        <p:cTn id="106" dur="1" fill="hold">
                                          <p:stCondLst>
                                            <p:cond delay="499"/>
                                          </p:stCondLst>
                                        </p:cTn>
                                        <p:tgtEl>
                                          <p:spTgt spid="27"/>
                                        </p:tgtEl>
                                        <p:attrNameLst>
                                          <p:attrName>style.visibility</p:attrName>
                                        </p:attrNameLst>
                                      </p:cBhvr>
                                      <p:to>
                                        <p:strVal val="hidden"/>
                                      </p:to>
                                    </p:set>
                                  </p:childTnLst>
                                </p:cTn>
                              </p:par>
                              <p:par>
                                <p:cTn id="107" presetID="10" presetClass="entr" presetSubtype="0" fill="hold" nodeType="withEffect">
                                  <p:stCondLst>
                                    <p:cond delay="750"/>
                                  </p:stCondLst>
                                  <p:childTnLst>
                                    <p:set>
                                      <p:cBhvr>
                                        <p:cTn id="108" dur="1" fill="hold">
                                          <p:stCondLst>
                                            <p:cond delay="0"/>
                                          </p:stCondLst>
                                        </p:cTn>
                                        <p:tgtEl>
                                          <p:spTgt spid="11"/>
                                        </p:tgtEl>
                                        <p:attrNameLst>
                                          <p:attrName>style.visibility</p:attrName>
                                        </p:attrNameLst>
                                      </p:cBhvr>
                                      <p:to>
                                        <p:strVal val="visible"/>
                                      </p:to>
                                    </p:set>
                                    <p:animEffect transition="in" filter="fade">
                                      <p:cBhvr>
                                        <p:cTn id="109" dur="2000"/>
                                        <p:tgtEl>
                                          <p:spTgt spid="11"/>
                                        </p:tgtEl>
                                      </p:cBhvr>
                                    </p:animEffect>
                                  </p:childTnLst>
                                </p:cTn>
                              </p:par>
                            </p:childTnLst>
                          </p:cTn>
                        </p:par>
                        <p:par>
                          <p:cTn id="110" fill="hold">
                            <p:stCondLst>
                              <p:cond delay="9500"/>
                            </p:stCondLst>
                            <p:childTnLst>
                              <p:par>
                                <p:cTn id="111" presetID="10" presetClass="entr" presetSubtype="0" fill="hold" grpId="0" nodeType="afterEffect">
                                  <p:stCondLst>
                                    <p:cond delay="0"/>
                                  </p:stCondLst>
                                  <p:childTnLst>
                                    <p:set>
                                      <p:cBhvr>
                                        <p:cTn id="112" dur="1" fill="hold">
                                          <p:stCondLst>
                                            <p:cond delay="0"/>
                                          </p:stCondLst>
                                        </p:cTn>
                                        <p:tgtEl>
                                          <p:spTgt spid="51"/>
                                        </p:tgtEl>
                                        <p:attrNameLst>
                                          <p:attrName>style.visibility</p:attrName>
                                        </p:attrNameLst>
                                      </p:cBhvr>
                                      <p:to>
                                        <p:strVal val="visible"/>
                                      </p:to>
                                    </p:set>
                                    <p:animEffect transition="in" filter="fade">
                                      <p:cBhvr>
                                        <p:cTn id="113" dur="500"/>
                                        <p:tgtEl>
                                          <p:spTgt spid="51"/>
                                        </p:tgtEl>
                                      </p:cBhvr>
                                    </p:animEffect>
                                  </p:childTnLst>
                                </p:cTn>
                              </p:par>
                              <p:par>
                                <p:cTn id="114" presetID="10" presetClass="entr" presetSubtype="0" fill="hold" nodeType="withEffect">
                                  <p:stCondLst>
                                    <p:cond delay="0"/>
                                  </p:stCondLst>
                                  <p:childTnLst>
                                    <p:set>
                                      <p:cBhvr>
                                        <p:cTn id="115" dur="1" fill="hold">
                                          <p:stCondLst>
                                            <p:cond delay="0"/>
                                          </p:stCondLst>
                                        </p:cTn>
                                        <p:tgtEl>
                                          <p:spTgt spid="23"/>
                                        </p:tgtEl>
                                        <p:attrNameLst>
                                          <p:attrName>style.visibility</p:attrName>
                                        </p:attrNameLst>
                                      </p:cBhvr>
                                      <p:to>
                                        <p:strVal val="visible"/>
                                      </p:to>
                                    </p:set>
                                    <p:animEffect transition="in" filter="fade">
                                      <p:cBhvr>
                                        <p:cTn id="116" dur="500"/>
                                        <p:tgtEl>
                                          <p:spTgt spid="23"/>
                                        </p:tgtEl>
                                      </p:cBhvr>
                                    </p:animEffect>
                                  </p:childTnLst>
                                </p:cTn>
                              </p:par>
                            </p:childTnLst>
                          </p:cTn>
                        </p:par>
                        <p:par>
                          <p:cTn id="117" fill="hold">
                            <p:stCondLst>
                              <p:cond delay="10000"/>
                            </p:stCondLst>
                            <p:childTnLst>
                              <p:par>
                                <p:cTn id="118" presetID="47" presetClass="entr" presetSubtype="0" fill="hold" nodeType="afterEffect">
                                  <p:stCondLst>
                                    <p:cond delay="0"/>
                                  </p:stCondLst>
                                  <p:childTnLst>
                                    <p:set>
                                      <p:cBhvr>
                                        <p:cTn id="119" dur="1" fill="hold">
                                          <p:stCondLst>
                                            <p:cond delay="0"/>
                                          </p:stCondLst>
                                        </p:cTn>
                                        <p:tgtEl>
                                          <p:spTgt spid="30"/>
                                        </p:tgtEl>
                                        <p:attrNameLst>
                                          <p:attrName>style.visibility</p:attrName>
                                        </p:attrNameLst>
                                      </p:cBhvr>
                                      <p:to>
                                        <p:strVal val="visible"/>
                                      </p:to>
                                    </p:set>
                                    <p:animEffect transition="in" filter="fade">
                                      <p:cBhvr>
                                        <p:cTn id="120" dur="250"/>
                                        <p:tgtEl>
                                          <p:spTgt spid="30"/>
                                        </p:tgtEl>
                                      </p:cBhvr>
                                    </p:animEffect>
                                    <p:anim calcmode="lin" valueType="num">
                                      <p:cBhvr>
                                        <p:cTn id="121" dur="250" fill="hold"/>
                                        <p:tgtEl>
                                          <p:spTgt spid="30"/>
                                        </p:tgtEl>
                                        <p:attrNameLst>
                                          <p:attrName>ppt_x</p:attrName>
                                        </p:attrNameLst>
                                      </p:cBhvr>
                                      <p:tavLst>
                                        <p:tav tm="0">
                                          <p:val>
                                            <p:strVal val="#ppt_x"/>
                                          </p:val>
                                        </p:tav>
                                        <p:tav tm="100000">
                                          <p:val>
                                            <p:strVal val="#ppt_x"/>
                                          </p:val>
                                        </p:tav>
                                      </p:tavLst>
                                    </p:anim>
                                    <p:anim calcmode="lin" valueType="num">
                                      <p:cBhvr>
                                        <p:cTn id="122" dur="250" fill="hold"/>
                                        <p:tgtEl>
                                          <p:spTgt spid="30"/>
                                        </p:tgtEl>
                                        <p:attrNameLst>
                                          <p:attrName>ppt_y</p:attrName>
                                        </p:attrNameLst>
                                      </p:cBhvr>
                                      <p:tavLst>
                                        <p:tav tm="0">
                                          <p:val>
                                            <p:strVal val="#ppt_y-.1"/>
                                          </p:val>
                                        </p:tav>
                                        <p:tav tm="100000">
                                          <p:val>
                                            <p:strVal val="#ppt_y"/>
                                          </p:val>
                                        </p:tav>
                                      </p:tavLst>
                                    </p:anim>
                                  </p:childTnLst>
                                </p:cTn>
                              </p:par>
                            </p:childTnLst>
                          </p:cTn>
                        </p:par>
                        <p:par>
                          <p:cTn id="123" fill="hold">
                            <p:stCondLst>
                              <p:cond delay="10250"/>
                            </p:stCondLst>
                            <p:childTnLst>
                              <p:par>
                                <p:cTn id="124" presetID="47" presetClass="entr" presetSubtype="0" fill="hold" nodeType="afterEffect">
                                  <p:stCondLst>
                                    <p:cond delay="0"/>
                                  </p:stCondLst>
                                  <p:childTnLst>
                                    <p:set>
                                      <p:cBhvr>
                                        <p:cTn id="125" dur="1" fill="hold">
                                          <p:stCondLst>
                                            <p:cond delay="0"/>
                                          </p:stCondLst>
                                        </p:cTn>
                                        <p:tgtEl>
                                          <p:spTgt spid="47"/>
                                        </p:tgtEl>
                                        <p:attrNameLst>
                                          <p:attrName>style.visibility</p:attrName>
                                        </p:attrNameLst>
                                      </p:cBhvr>
                                      <p:to>
                                        <p:strVal val="visible"/>
                                      </p:to>
                                    </p:set>
                                    <p:animEffect transition="in" filter="fade">
                                      <p:cBhvr>
                                        <p:cTn id="126" dur="250"/>
                                        <p:tgtEl>
                                          <p:spTgt spid="47"/>
                                        </p:tgtEl>
                                      </p:cBhvr>
                                    </p:animEffect>
                                    <p:anim calcmode="lin" valueType="num">
                                      <p:cBhvr>
                                        <p:cTn id="127" dur="250" fill="hold"/>
                                        <p:tgtEl>
                                          <p:spTgt spid="47"/>
                                        </p:tgtEl>
                                        <p:attrNameLst>
                                          <p:attrName>ppt_x</p:attrName>
                                        </p:attrNameLst>
                                      </p:cBhvr>
                                      <p:tavLst>
                                        <p:tav tm="0">
                                          <p:val>
                                            <p:strVal val="#ppt_x"/>
                                          </p:val>
                                        </p:tav>
                                        <p:tav tm="100000">
                                          <p:val>
                                            <p:strVal val="#ppt_x"/>
                                          </p:val>
                                        </p:tav>
                                      </p:tavLst>
                                    </p:anim>
                                    <p:anim calcmode="lin" valueType="num">
                                      <p:cBhvr>
                                        <p:cTn id="128" dur="250" fill="hold"/>
                                        <p:tgtEl>
                                          <p:spTgt spid="47"/>
                                        </p:tgtEl>
                                        <p:attrNameLst>
                                          <p:attrName>ppt_y</p:attrName>
                                        </p:attrNameLst>
                                      </p:cBhvr>
                                      <p:tavLst>
                                        <p:tav tm="0">
                                          <p:val>
                                            <p:strVal val="#ppt_y-.1"/>
                                          </p:val>
                                        </p:tav>
                                        <p:tav tm="100000">
                                          <p:val>
                                            <p:strVal val="#ppt_y"/>
                                          </p:val>
                                        </p:tav>
                                      </p:tavLst>
                                    </p:anim>
                                  </p:childTnLst>
                                </p:cTn>
                              </p:par>
                            </p:childTnLst>
                          </p:cTn>
                        </p:par>
                        <p:par>
                          <p:cTn id="129" fill="hold">
                            <p:stCondLst>
                              <p:cond delay="10500"/>
                            </p:stCondLst>
                            <p:childTnLst>
                              <p:par>
                                <p:cTn id="130" presetID="47" presetClass="entr" presetSubtype="0" fill="hold" nodeType="afterEffect">
                                  <p:stCondLst>
                                    <p:cond delay="0"/>
                                  </p:stCondLst>
                                  <p:childTnLst>
                                    <p:set>
                                      <p:cBhvr>
                                        <p:cTn id="131" dur="1" fill="hold">
                                          <p:stCondLst>
                                            <p:cond delay="0"/>
                                          </p:stCondLst>
                                        </p:cTn>
                                        <p:tgtEl>
                                          <p:spTgt spid="45"/>
                                        </p:tgtEl>
                                        <p:attrNameLst>
                                          <p:attrName>style.visibility</p:attrName>
                                        </p:attrNameLst>
                                      </p:cBhvr>
                                      <p:to>
                                        <p:strVal val="visible"/>
                                      </p:to>
                                    </p:set>
                                    <p:animEffect transition="in" filter="fade">
                                      <p:cBhvr>
                                        <p:cTn id="132" dur="250"/>
                                        <p:tgtEl>
                                          <p:spTgt spid="45"/>
                                        </p:tgtEl>
                                      </p:cBhvr>
                                    </p:animEffect>
                                    <p:anim calcmode="lin" valueType="num">
                                      <p:cBhvr>
                                        <p:cTn id="133" dur="250" fill="hold"/>
                                        <p:tgtEl>
                                          <p:spTgt spid="45"/>
                                        </p:tgtEl>
                                        <p:attrNameLst>
                                          <p:attrName>ppt_x</p:attrName>
                                        </p:attrNameLst>
                                      </p:cBhvr>
                                      <p:tavLst>
                                        <p:tav tm="0">
                                          <p:val>
                                            <p:strVal val="#ppt_x"/>
                                          </p:val>
                                        </p:tav>
                                        <p:tav tm="100000">
                                          <p:val>
                                            <p:strVal val="#ppt_x"/>
                                          </p:val>
                                        </p:tav>
                                      </p:tavLst>
                                    </p:anim>
                                    <p:anim calcmode="lin" valueType="num">
                                      <p:cBhvr>
                                        <p:cTn id="134" dur="250" fill="hold"/>
                                        <p:tgtEl>
                                          <p:spTgt spid="45"/>
                                        </p:tgtEl>
                                        <p:attrNameLst>
                                          <p:attrName>ppt_y</p:attrName>
                                        </p:attrNameLst>
                                      </p:cBhvr>
                                      <p:tavLst>
                                        <p:tav tm="0">
                                          <p:val>
                                            <p:strVal val="#ppt_y-.1"/>
                                          </p:val>
                                        </p:tav>
                                        <p:tav tm="100000">
                                          <p:val>
                                            <p:strVal val="#ppt_y"/>
                                          </p:val>
                                        </p:tav>
                                      </p:tavLst>
                                    </p:anim>
                                  </p:childTnLst>
                                </p:cTn>
                              </p:par>
                              <p:par>
                                <p:cTn id="135" presetID="10" presetClass="exit" presetSubtype="0" fill="hold" nodeType="withEffect">
                                  <p:stCondLst>
                                    <p:cond delay="500"/>
                                  </p:stCondLst>
                                  <p:childTnLst>
                                    <p:animEffect transition="out" filter="fade">
                                      <p:cBhvr>
                                        <p:cTn id="136" dur="500"/>
                                        <p:tgtEl>
                                          <p:spTgt spid="30"/>
                                        </p:tgtEl>
                                      </p:cBhvr>
                                    </p:animEffect>
                                    <p:set>
                                      <p:cBhvr>
                                        <p:cTn id="137" dur="1" fill="hold">
                                          <p:stCondLst>
                                            <p:cond delay="499"/>
                                          </p:stCondLst>
                                        </p:cTn>
                                        <p:tgtEl>
                                          <p:spTgt spid="30"/>
                                        </p:tgtEl>
                                        <p:attrNameLst>
                                          <p:attrName>style.visibility</p:attrName>
                                        </p:attrNameLst>
                                      </p:cBhvr>
                                      <p:to>
                                        <p:strVal val="hidden"/>
                                      </p:to>
                                    </p:set>
                                  </p:childTnLst>
                                </p:cTn>
                              </p:par>
                              <p:par>
                                <p:cTn id="138" presetID="10" presetClass="exit" presetSubtype="0" fill="hold" nodeType="withEffect">
                                  <p:stCondLst>
                                    <p:cond delay="500"/>
                                  </p:stCondLst>
                                  <p:childTnLst>
                                    <p:animEffect transition="out" filter="fade">
                                      <p:cBhvr>
                                        <p:cTn id="139" dur="500"/>
                                        <p:tgtEl>
                                          <p:spTgt spid="47"/>
                                        </p:tgtEl>
                                      </p:cBhvr>
                                    </p:animEffect>
                                    <p:set>
                                      <p:cBhvr>
                                        <p:cTn id="140" dur="1" fill="hold">
                                          <p:stCondLst>
                                            <p:cond delay="499"/>
                                          </p:stCondLst>
                                        </p:cTn>
                                        <p:tgtEl>
                                          <p:spTgt spid="47"/>
                                        </p:tgtEl>
                                        <p:attrNameLst>
                                          <p:attrName>style.visibility</p:attrName>
                                        </p:attrNameLst>
                                      </p:cBhvr>
                                      <p:to>
                                        <p:strVal val="hidden"/>
                                      </p:to>
                                    </p:set>
                                  </p:childTnLst>
                                </p:cTn>
                              </p:par>
                              <p:par>
                                <p:cTn id="141" presetID="10" presetClass="exit" presetSubtype="0" fill="hold" nodeType="withEffect">
                                  <p:stCondLst>
                                    <p:cond delay="500"/>
                                  </p:stCondLst>
                                  <p:childTnLst>
                                    <p:animEffect transition="out" filter="fade">
                                      <p:cBhvr>
                                        <p:cTn id="142" dur="500"/>
                                        <p:tgtEl>
                                          <p:spTgt spid="23"/>
                                        </p:tgtEl>
                                      </p:cBhvr>
                                    </p:animEffect>
                                    <p:set>
                                      <p:cBhvr>
                                        <p:cTn id="143" dur="1" fill="hold">
                                          <p:stCondLst>
                                            <p:cond delay="499"/>
                                          </p:stCondLst>
                                        </p:cTn>
                                        <p:tgtEl>
                                          <p:spTgt spid="23"/>
                                        </p:tgtEl>
                                        <p:attrNameLst>
                                          <p:attrName>style.visibility</p:attrName>
                                        </p:attrNameLst>
                                      </p:cBhvr>
                                      <p:to>
                                        <p:strVal val="hidden"/>
                                      </p:to>
                                    </p:set>
                                  </p:childTnLst>
                                </p:cTn>
                              </p:par>
                              <p:par>
                                <p:cTn id="144" presetID="10" presetClass="exit" presetSubtype="0" fill="hold" nodeType="withEffect">
                                  <p:stCondLst>
                                    <p:cond delay="500"/>
                                  </p:stCondLst>
                                  <p:childTnLst>
                                    <p:animEffect transition="out" filter="fade">
                                      <p:cBhvr>
                                        <p:cTn id="145" dur="500"/>
                                        <p:tgtEl>
                                          <p:spTgt spid="45"/>
                                        </p:tgtEl>
                                      </p:cBhvr>
                                    </p:animEffect>
                                    <p:set>
                                      <p:cBhvr>
                                        <p:cTn id="146" dur="1" fill="hold">
                                          <p:stCondLst>
                                            <p:cond delay="499"/>
                                          </p:stCondLst>
                                        </p:cTn>
                                        <p:tgtEl>
                                          <p:spTgt spid="45"/>
                                        </p:tgtEl>
                                        <p:attrNameLst>
                                          <p:attrName>style.visibility</p:attrName>
                                        </p:attrNameLst>
                                      </p:cBhvr>
                                      <p:to>
                                        <p:strVal val="hidden"/>
                                      </p:to>
                                    </p:set>
                                  </p:childTnLst>
                                </p:cTn>
                              </p:par>
                              <p:par>
                                <p:cTn id="147" presetID="10" presetClass="entr" presetSubtype="0" fill="hold" nodeType="withEffect">
                                  <p:stCondLst>
                                    <p:cond delay="750"/>
                                  </p:stCondLst>
                                  <p:childTnLst>
                                    <p:set>
                                      <p:cBhvr>
                                        <p:cTn id="148" dur="1" fill="hold">
                                          <p:stCondLst>
                                            <p:cond delay="0"/>
                                          </p:stCondLst>
                                        </p:cTn>
                                        <p:tgtEl>
                                          <p:spTgt spid="14"/>
                                        </p:tgtEl>
                                        <p:attrNameLst>
                                          <p:attrName>style.visibility</p:attrName>
                                        </p:attrNameLst>
                                      </p:cBhvr>
                                      <p:to>
                                        <p:strVal val="visible"/>
                                      </p:to>
                                    </p:set>
                                    <p:animEffect transition="in" filter="fade">
                                      <p:cBhvr>
                                        <p:cTn id="149" dur="2000"/>
                                        <p:tgtEl>
                                          <p:spTgt spid="14"/>
                                        </p:tgtEl>
                                      </p:cBhvr>
                                    </p:animEffect>
                                  </p:childTnLst>
                                </p:cTn>
                              </p:par>
                              <p:par>
                                <p:cTn id="150" presetID="22" presetClass="entr" presetSubtype="8" fill="hold" grpId="0" nodeType="withEffect">
                                  <p:stCondLst>
                                    <p:cond delay="0"/>
                                  </p:stCondLst>
                                  <p:childTnLst>
                                    <p:set>
                                      <p:cBhvr>
                                        <p:cTn id="151" dur="1" fill="hold">
                                          <p:stCondLst>
                                            <p:cond delay="0"/>
                                          </p:stCondLst>
                                        </p:cTn>
                                        <p:tgtEl>
                                          <p:spTgt spid="21"/>
                                        </p:tgtEl>
                                        <p:attrNameLst>
                                          <p:attrName>style.visibility</p:attrName>
                                        </p:attrNameLst>
                                      </p:cBhvr>
                                      <p:to>
                                        <p:strVal val="visible"/>
                                      </p:to>
                                    </p:set>
                                    <p:animEffect transition="in" filter="wipe(left)">
                                      <p:cBhvr>
                                        <p:cTn id="152"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51" grpId="0"/>
      <p:bldP spid="52" grpId="0"/>
      <p:bldP spid="5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3" name="Group 302"/>
          <p:cNvGrpSpPr/>
          <p:nvPr/>
        </p:nvGrpSpPr>
        <p:grpSpPr>
          <a:xfrm>
            <a:off x="-3581400" y="552450"/>
            <a:ext cx="8153400" cy="1295400"/>
            <a:chOff x="-1562100" y="552450"/>
            <a:chExt cx="8153400" cy="1295400"/>
          </a:xfrm>
        </p:grpSpPr>
        <p:sp>
          <p:nvSpPr>
            <p:cNvPr id="2" name="Rectangle 1"/>
            <p:cNvSpPr/>
            <p:nvPr/>
          </p:nvSpPr>
          <p:spPr bwMode="auto">
            <a:xfrm>
              <a:off x="2552700" y="552450"/>
              <a:ext cx="1295400" cy="1295400"/>
            </a:xfrm>
            <a:prstGeom prst="rect">
              <a:avLst/>
            </a:prstGeom>
            <a:solidFill>
              <a:srgbClr val="BA141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pPr>
              <a:r>
                <a:rPr lang="en-US" sz="2400" dirty="0" smtClean="0">
                  <a:gradFill>
                    <a:gsLst>
                      <a:gs pos="0">
                        <a:srgbClr val="FFFFFF"/>
                      </a:gs>
                      <a:gs pos="100000">
                        <a:srgbClr val="FFFFFF"/>
                      </a:gs>
                    </a:gsLst>
                    <a:lin ang="5400000" scaled="0"/>
                  </a:gradFill>
                  <a:ea typeface="Segoe UI" pitchFamily="34" charset="0"/>
                  <a:cs typeface="Segoe UI" pitchFamily="34" charset="0"/>
                </a:rPr>
                <a:t>Rich Media</a:t>
              </a: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grpSp>
          <p:nvGrpSpPr>
            <p:cNvPr id="290" name="Group 289"/>
            <p:cNvGrpSpPr/>
            <p:nvPr/>
          </p:nvGrpSpPr>
          <p:grpSpPr>
            <a:xfrm>
              <a:off x="3924300" y="552450"/>
              <a:ext cx="1295400" cy="1295400"/>
              <a:chOff x="3924300" y="552450"/>
              <a:chExt cx="1295400" cy="1295400"/>
            </a:xfrm>
          </p:grpSpPr>
          <p:sp>
            <p:nvSpPr>
              <p:cNvPr id="3" name="Rectangle 2"/>
              <p:cNvSpPr/>
              <p:nvPr/>
            </p:nvSpPr>
            <p:spPr bwMode="auto">
              <a:xfrm>
                <a:off x="3924300" y="552450"/>
                <a:ext cx="1295400" cy="1295400"/>
              </a:xfrm>
              <a:prstGeom prst="rect">
                <a:avLst/>
              </a:prstGeom>
              <a:solidFill>
                <a:srgbClr val="4DAE5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48" name="Picture 4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73209" y="968033"/>
                <a:ext cx="797582" cy="372716"/>
              </a:xfrm>
              <a:prstGeom prst="rect">
                <a:avLst/>
              </a:prstGeom>
            </p:spPr>
          </p:pic>
        </p:grpSp>
        <p:grpSp>
          <p:nvGrpSpPr>
            <p:cNvPr id="291" name="Group 290"/>
            <p:cNvGrpSpPr/>
            <p:nvPr/>
          </p:nvGrpSpPr>
          <p:grpSpPr>
            <a:xfrm>
              <a:off x="5295900" y="552450"/>
              <a:ext cx="1295400" cy="1295400"/>
              <a:chOff x="5295900" y="552450"/>
              <a:chExt cx="1295400" cy="1295400"/>
            </a:xfrm>
          </p:grpSpPr>
          <p:sp>
            <p:nvSpPr>
              <p:cNvPr id="4" name="Rectangle 3"/>
              <p:cNvSpPr/>
              <p:nvPr/>
            </p:nvSpPr>
            <p:spPr bwMode="auto">
              <a:xfrm>
                <a:off x="5295900" y="552450"/>
                <a:ext cx="1295400" cy="12954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59" name="Freeform 83"/>
              <p:cNvSpPr>
                <a:spLocks noEditPoints="1"/>
              </p:cNvSpPr>
              <p:nvPr/>
            </p:nvSpPr>
            <p:spPr bwMode="auto">
              <a:xfrm>
                <a:off x="5515124" y="967898"/>
                <a:ext cx="865466" cy="491986"/>
              </a:xfrm>
              <a:custGeom>
                <a:avLst/>
                <a:gdLst>
                  <a:gd name="T0" fmla="*/ 930 w 1017"/>
                  <a:gd name="T1" fmla="*/ 439 h 578"/>
                  <a:gd name="T2" fmla="*/ 930 w 1017"/>
                  <a:gd name="T3" fmla="*/ 39 h 578"/>
                  <a:gd name="T4" fmla="*/ 890 w 1017"/>
                  <a:gd name="T5" fmla="*/ 0 h 578"/>
                  <a:gd name="T6" fmla="*/ 129 w 1017"/>
                  <a:gd name="T7" fmla="*/ 0 h 578"/>
                  <a:gd name="T8" fmla="*/ 85 w 1017"/>
                  <a:gd name="T9" fmla="*/ 39 h 578"/>
                  <a:gd name="T10" fmla="*/ 85 w 1017"/>
                  <a:gd name="T11" fmla="*/ 439 h 578"/>
                  <a:gd name="T12" fmla="*/ 0 w 1017"/>
                  <a:gd name="T13" fmla="*/ 530 h 578"/>
                  <a:gd name="T14" fmla="*/ 52 w 1017"/>
                  <a:gd name="T15" fmla="*/ 578 h 578"/>
                  <a:gd name="T16" fmla="*/ 967 w 1017"/>
                  <a:gd name="T17" fmla="*/ 578 h 578"/>
                  <a:gd name="T18" fmla="*/ 1017 w 1017"/>
                  <a:gd name="T19" fmla="*/ 530 h 578"/>
                  <a:gd name="T20" fmla="*/ 930 w 1017"/>
                  <a:gd name="T21" fmla="*/ 439 h 578"/>
                  <a:gd name="T22" fmla="*/ 579 w 1017"/>
                  <a:gd name="T23" fmla="*/ 544 h 578"/>
                  <a:gd name="T24" fmla="*/ 423 w 1017"/>
                  <a:gd name="T25" fmla="*/ 544 h 578"/>
                  <a:gd name="T26" fmla="*/ 406 w 1017"/>
                  <a:gd name="T27" fmla="*/ 536 h 578"/>
                  <a:gd name="T28" fmla="*/ 425 w 1017"/>
                  <a:gd name="T29" fmla="*/ 506 h 578"/>
                  <a:gd name="T30" fmla="*/ 439 w 1017"/>
                  <a:gd name="T31" fmla="*/ 502 h 578"/>
                  <a:gd name="T32" fmla="*/ 563 w 1017"/>
                  <a:gd name="T33" fmla="*/ 502 h 578"/>
                  <a:gd name="T34" fmla="*/ 577 w 1017"/>
                  <a:gd name="T35" fmla="*/ 506 h 578"/>
                  <a:gd name="T36" fmla="*/ 596 w 1017"/>
                  <a:gd name="T37" fmla="*/ 537 h 578"/>
                  <a:gd name="T38" fmla="*/ 579 w 1017"/>
                  <a:gd name="T39" fmla="*/ 544 h 578"/>
                  <a:gd name="T40" fmla="*/ 863 w 1017"/>
                  <a:gd name="T41" fmla="*/ 127 h 578"/>
                  <a:gd name="T42" fmla="*/ 863 w 1017"/>
                  <a:gd name="T43" fmla="*/ 279 h 578"/>
                  <a:gd name="T44" fmla="*/ 863 w 1017"/>
                  <a:gd name="T45" fmla="*/ 395 h 578"/>
                  <a:gd name="T46" fmla="*/ 863 w 1017"/>
                  <a:gd name="T47" fmla="*/ 406 h 578"/>
                  <a:gd name="T48" fmla="*/ 863 w 1017"/>
                  <a:gd name="T49" fmla="*/ 427 h 578"/>
                  <a:gd name="T50" fmla="*/ 152 w 1017"/>
                  <a:gd name="T51" fmla="*/ 427 h 578"/>
                  <a:gd name="T52" fmla="*/ 152 w 1017"/>
                  <a:gd name="T53" fmla="*/ 406 h 578"/>
                  <a:gd name="T54" fmla="*/ 152 w 1017"/>
                  <a:gd name="T55" fmla="*/ 332 h 578"/>
                  <a:gd name="T56" fmla="*/ 152 w 1017"/>
                  <a:gd name="T57" fmla="*/ 252 h 578"/>
                  <a:gd name="T58" fmla="*/ 152 w 1017"/>
                  <a:gd name="T59" fmla="*/ 127 h 578"/>
                  <a:gd name="T60" fmla="*/ 152 w 1017"/>
                  <a:gd name="T61" fmla="*/ 80 h 578"/>
                  <a:gd name="T62" fmla="*/ 173 w 1017"/>
                  <a:gd name="T63" fmla="*/ 59 h 578"/>
                  <a:gd name="T64" fmla="*/ 846 w 1017"/>
                  <a:gd name="T65" fmla="*/ 59 h 578"/>
                  <a:gd name="T66" fmla="*/ 863 w 1017"/>
                  <a:gd name="T67" fmla="*/ 80 h 578"/>
                  <a:gd name="T68" fmla="*/ 863 w 1017"/>
                  <a:gd name="T69" fmla="*/ 12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7" h="578">
                    <a:moveTo>
                      <a:pt x="930" y="439"/>
                    </a:moveTo>
                    <a:cubicBezTo>
                      <a:pt x="930" y="39"/>
                      <a:pt x="930" y="39"/>
                      <a:pt x="930" y="39"/>
                    </a:cubicBezTo>
                    <a:cubicBezTo>
                      <a:pt x="930" y="19"/>
                      <a:pt x="915" y="0"/>
                      <a:pt x="890" y="0"/>
                    </a:cubicBezTo>
                    <a:cubicBezTo>
                      <a:pt x="129" y="0"/>
                      <a:pt x="129" y="0"/>
                      <a:pt x="129" y="0"/>
                    </a:cubicBezTo>
                    <a:cubicBezTo>
                      <a:pt x="104" y="0"/>
                      <a:pt x="85" y="19"/>
                      <a:pt x="85" y="39"/>
                    </a:cubicBezTo>
                    <a:cubicBezTo>
                      <a:pt x="85" y="439"/>
                      <a:pt x="85" y="439"/>
                      <a:pt x="85" y="439"/>
                    </a:cubicBezTo>
                    <a:cubicBezTo>
                      <a:pt x="1" y="530"/>
                      <a:pt x="0" y="530"/>
                      <a:pt x="0" y="530"/>
                    </a:cubicBezTo>
                    <a:cubicBezTo>
                      <a:pt x="0" y="557"/>
                      <a:pt x="24" y="578"/>
                      <a:pt x="52" y="578"/>
                    </a:cubicBezTo>
                    <a:cubicBezTo>
                      <a:pt x="967" y="578"/>
                      <a:pt x="967" y="578"/>
                      <a:pt x="967" y="578"/>
                    </a:cubicBezTo>
                    <a:cubicBezTo>
                      <a:pt x="994" y="578"/>
                      <a:pt x="1017" y="557"/>
                      <a:pt x="1017" y="530"/>
                    </a:cubicBezTo>
                    <a:lnTo>
                      <a:pt x="930" y="439"/>
                    </a:lnTo>
                    <a:close/>
                    <a:moveTo>
                      <a:pt x="579" y="544"/>
                    </a:moveTo>
                    <a:cubicBezTo>
                      <a:pt x="423" y="544"/>
                      <a:pt x="423" y="544"/>
                      <a:pt x="423" y="544"/>
                    </a:cubicBezTo>
                    <a:cubicBezTo>
                      <a:pt x="414" y="544"/>
                      <a:pt x="406" y="539"/>
                      <a:pt x="406" y="536"/>
                    </a:cubicBezTo>
                    <a:cubicBezTo>
                      <a:pt x="425" y="505"/>
                      <a:pt x="425" y="506"/>
                      <a:pt x="425" y="506"/>
                    </a:cubicBezTo>
                    <a:cubicBezTo>
                      <a:pt x="425" y="504"/>
                      <a:pt x="431" y="502"/>
                      <a:pt x="439" y="502"/>
                    </a:cubicBezTo>
                    <a:cubicBezTo>
                      <a:pt x="563" y="502"/>
                      <a:pt x="563" y="502"/>
                      <a:pt x="563" y="502"/>
                    </a:cubicBezTo>
                    <a:cubicBezTo>
                      <a:pt x="571" y="502"/>
                      <a:pt x="577" y="503"/>
                      <a:pt x="577" y="506"/>
                    </a:cubicBezTo>
                    <a:cubicBezTo>
                      <a:pt x="596" y="537"/>
                      <a:pt x="596" y="537"/>
                      <a:pt x="596" y="537"/>
                    </a:cubicBezTo>
                    <a:cubicBezTo>
                      <a:pt x="596" y="539"/>
                      <a:pt x="588" y="544"/>
                      <a:pt x="579" y="544"/>
                    </a:cubicBezTo>
                    <a:close/>
                    <a:moveTo>
                      <a:pt x="863" y="127"/>
                    </a:moveTo>
                    <a:cubicBezTo>
                      <a:pt x="863" y="279"/>
                      <a:pt x="863" y="279"/>
                      <a:pt x="863" y="279"/>
                    </a:cubicBezTo>
                    <a:cubicBezTo>
                      <a:pt x="863" y="395"/>
                      <a:pt x="863" y="395"/>
                      <a:pt x="863" y="395"/>
                    </a:cubicBezTo>
                    <a:cubicBezTo>
                      <a:pt x="863" y="406"/>
                      <a:pt x="863" y="406"/>
                      <a:pt x="863" y="406"/>
                    </a:cubicBezTo>
                    <a:cubicBezTo>
                      <a:pt x="863" y="427"/>
                      <a:pt x="863" y="427"/>
                      <a:pt x="863" y="427"/>
                    </a:cubicBezTo>
                    <a:cubicBezTo>
                      <a:pt x="152" y="427"/>
                      <a:pt x="152" y="427"/>
                      <a:pt x="152" y="427"/>
                    </a:cubicBezTo>
                    <a:cubicBezTo>
                      <a:pt x="152" y="420"/>
                      <a:pt x="152" y="413"/>
                      <a:pt x="152" y="406"/>
                    </a:cubicBezTo>
                    <a:cubicBezTo>
                      <a:pt x="152" y="380"/>
                      <a:pt x="152" y="355"/>
                      <a:pt x="152" y="332"/>
                    </a:cubicBezTo>
                    <a:cubicBezTo>
                      <a:pt x="152" y="252"/>
                      <a:pt x="152" y="252"/>
                      <a:pt x="152" y="252"/>
                    </a:cubicBezTo>
                    <a:cubicBezTo>
                      <a:pt x="152" y="192"/>
                      <a:pt x="152" y="153"/>
                      <a:pt x="152" y="127"/>
                    </a:cubicBezTo>
                    <a:cubicBezTo>
                      <a:pt x="152" y="80"/>
                      <a:pt x="152" y="80"/>
                      <a:pt x="152" y="80"/>
                    </a:cubicBezTo>
                    <a:cubicBezTo>
                      <a:pt x="152" y="68"/>
                      <a:pt x="162" y="59"/>
                      <a:pt x="173" y="59"/>
                    </a:cubicBezTo>
                    <a:cubicBezTo>
                      <a:pt x="846" y="59"/>
                      <a:pt x="846" y="59"/>
                      <a:pt x="846" y="59"/>
                    </a:cubicBezTo>
                    <a:cubicBezTo>
                      <a:pt x="857" y="59"/>
                      <a:pt x="863" y="68"/>
                      <a:pt x="863" y="80"/>
                    </a:cubicBezTo>
                    <a:lnTo>
                      <a:pt x="863" y="127"/>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0" name="Group 269"/>
            <p:cNvGrpSpPr/>
            <p:nvPr/>
          </p:nvGrpSpPr>
          <p:grpSpPr>
            <a:xfrm>
              <a:off x="1181100" y="552450"/>
              <a:ext cx="1295400" cy="1295400"/>
              <a:chOff x="1181100" y="552450"/>
              <a:chExt cx="1295400" cy="1295400"/>
            </a:xfrm>
          </p:grpSpPr>
          <p:sp>
            <p:nvSpPr>
              <p:cNvPr id="264" name="Rectangle 263"/>
              <p:cNvSpPr/>
              <p:nvPr/>
            </p:nvSpPr>
            <p:spPr bwMode="auto">
              <a:xfrm>
                <a:off x="1181100" y="552450"/>
                <a:ext cx="1295400" cy="1295400"/>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68" name="Freeform 7"/>
              <p:cNvSpPr>
                <a:spLocks noChangeAspect="1" noEditPoints="1"/>
              </p:cNvSpPr>
              <p:nvPr/>
            </p:nvSpPr>
            <p:spPr bwMode="black">
              <a:xfrm>
                <a:off x="1532088" y="863624"/>
                <a:ext cx="739790" cy="467293"/>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69" name="Freeform 47"/>
              <p:cNvSpPr>
                <a:spLocks noEditPoints="1"/>
              </p:cNvSpPr>
              <p:nvPr/>
            </p:nvSpPr>
            <p:spPr bwMode="auto">
              <a:xfrm>
                <a:off x="1361669" y="1170541"/>
                <a:ext cx="344386" cy="390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solidFill>
                <a:schemeClr val="tx2"/>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2" name="Group 271"/>
            <p:cNvGrpSpPr/>
            <p:nvPr/>
          </p:nvGrpSpPr>
          <p:grpSpPr>
            <a:xfrm>
              <a:off x="-190500" y="552450"/>
              <a:ext cx="1295400" cy="1295400"/>
              <a:chOff x="-190500" y="552450"/>
              <a:chExt cx="1295400" cy="1295400"/>
            </a:xfrm>
          </p:grpSpPr>
          <p:sp>
            <p:nvSpPr>
              <p:cNvPr id="267" name="Rectangle 266"/>
              <p:cNvSpPr/>
              <p:nvPr/>
            </p:nvSpPr>
            <p:spPr bwMode="auto">
              <a:xfrm>
                <a:off x="-190500" y="552450"/>
                <a:ext cx="1295400" cy="1295400"/>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71" name="Freeform 83"/>
              <p:cNvSpPr>
                <a:spLocks noEditPoints="1"/>
              </p:cNvSpPr>
              <p:nvPr/>
            </p:nvSpPr>
            <p:spPr bwMode="auto">
              <a:xfrm>
                <a:off x="24467" y="909249"/>
                <a:ext cx="865466" cy="491986"/>
              </a:xfrm>
              <a:custGeom>
                <a:avLst/>
                <a:gdLst>
                  <a:gd name="T0" fmla="*/ 930 w 1017"/>
                  <a:gd name="T1" fmla="*/ 439 h 578"/>
                  <a:gd name="T2" fmla="*/ 930 w 1017"/>
                  <a:gd name="T3" fmla="*/ 39 h 578"/>
                  <a:gd name="T4" fmla="*/ 890 w 1017"/>
                  <a:gd name="T5" fmla="*/ 0 h 578"/>
                  <a:gd name="T6" fmla="*/ 129 w 1017"/>
                  <a:gd name="T7" fmla="*/ 0 h 578"/>
                  <a:gd name="T8" fmla="*/ 85 w 1017"/>
                  <a:gd name="T9" fmla="*/ 39 h 578"/>
                  <a:gd name="T10" fmla="*/ 85 w 1017"/>
                  <a:gd name="T11" fmla="*/ 439 h 578"/>
                  <a:gd name="T12" fmla="*/ 0 w 1017"/>
                  <a:gd name="T13" fmla="*/ 530 h 578"/>
                  <a:gd name="T14" fmla="*/ 52 w 1017"/>
                  <a:gd name="T15" fmla="*/ 578 h 578"/>
                  <a:gd name="T16" fmla="*/ 967 w 1017"/>
                  <a:gd name="T17" fmla="*/ 578 h 578"/>
                  <a:gd name="T18" fmla="*/ 1017 w 1017"/>
                  <a:gd name="T19" fmla="*/ 530 h 578"/>
                  <a:gd name="T20" fmla="*/ 930 w 1017"/>
                  <a:gd name="T21" fmla="*/ 439 h 578"/>
                  <a:gd name="T22" fmla="*/ 579 w 1017"/>
                  <a:gd name="T23" fmla="*/ 544 h 578"/>
                  <a:gd name="T24" fmla="*/ 423 w 1017"/>
                  <a:gd name="T25" fmla="*/ 544 h 578"/>
                  <a:gd name="T26" fmla="*/ 406 w 1017"/>
                  <a:gd name="T27" fmla="*/ 536 h 578"/>
                  <a:gd name="T28" fmla="*/ 425 w 1017"/>
                  <a:gd name="T29" fmla="*/ 506 h 578"/>
                  <a:gd name="T30" fmla="*/ 439 w 1017"/>
                  <a:gd name="T31" fmla="*/ 502 h 578"/>
                  <a:gd name="T32" fmla="*/ 563 w 1017"/>
                  <a:gd name="T33" fmla="*/ 502 h 578"/>
                  <a:gd name="T34" fmla="*/ 577 w 1017"/>
                  <a:gd name="T35" fmla="*/ 506 h 578"/>
                  <a:gd name="T36" fmla="*/ 596 w 1017"/>
                  <a:gd name="T37" fmla="*/ 537 h 578"/>
                  <a:gd name="T38" fmla="*/ 579 w 1017"/>
                  <a:gd name="T39" fmla="*/ 544 h 578"/>
                  <a:gd name="T40" fmla="*/ 863 w 1017"/>
                  <a:gd name="T41" fmla="*/ 127 h 578"/>
                  <a:gd name="T42" fmla="*/ 863 w 1017"/>
                  <a:gd name="T43" fmla="*/ 279 h 578"/>
                  <a:gd name="T44" fmla="*/ 863 w 1017"/>
                  <a:gd name="T45" fmla="*/ 395 h 578"/>
                  <a:gd name="T46" fmla="*/ 863 w 1017"/>
                  <a:gd name="T47" fmla="*/ 406 h 578"/>
                  <a:gd name="T48" fmla="*/ 863 w 1017"/>
                  <a:gd name="T49" fmla="*/ 427 h 578"/>
                  <a:gd name="T50" fmla="*/ 152 w 1017"/>
                  <a:gd name="T51" fmla="*/ 427 h 578"/>
                  <a:gd name="T52" fmla="*/ 152 w 1017"/>
                  <a:gd name="T53" fmla="*/ 406 h 578"/>
                  <a:gd name="T54" fmla="*/ 152 w 1017"/>
                  <a:gd name="T55" fmla="*/ 332 h 578"/>
                  <a:gd name="T56" fmla="*/ 152 w 1017"/>
                  <a:gd name="T57" fmla="*/ 252 h 578"/>
                  <a:gd name="T58" fmla="*/ 152 w 1017"/>
                  <a:gd name="T59" fmla="*/ 127 h 578"/>
                  <a:gd name="T60" fmla="*/ 152 w 1017"/>
                  <a:gd name="T61" fmla="*/ 80 h 578"/>
                  <a:gd name="T62" fmla="*/ 173 w 1017"/>
                  <a:gd name="T63" fmla="*/ 59 h 578"/>
                  <a:gd name="T64" fmla="*/ 846 w 1017"/>
                  <a:gd name="T65" fmla="*/ 59 h 578"/>
                  <a:gd name="T66" fmla="*/ 863 w 1017"/>
                  <a:gd name="T67" fmla="*/ 80 h 578"/>
                  <a:gd name="T68" fmla="*/ 863 w 1017"/>
                  <a:gd name="T69" fmla="*/ 12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7" h="578">
                    <a:moveTo>
                      <a:pt x="930" y="439"/>
                    </a:moveTo>
                    <a:cubicBezTo>
                      <a:pt x="930" y="39"/>
                      <a:pt x="930" y="39"/>
                      <a:pt x="930" y="39"/>
                    </a:cubicBezTo>
                    <a:cubicBezTo>
                      <a:pt x="930" y="19"/>
                      <a:pt x="915" y="0"/>
                      <a:pt x="890" y="0"/>
                    </a:cubicBezTo>
                    <a:cubicBezTo>
                      <a:pt x="129" y="0"/>
                      <a:pt x="129" y="0"/>
                      <a:pt x="129" y="0"/>
                    </a:cubicBezTo>
                    <a:cubicBezTo>
                      <a:pt x="104" y="0"/>
                      <a:pt x="85" y="19"/>
                      <a:pt x="85" y="39"/>
                    </a:cubicBezTo>
                    <a:cubicBezTo>
                      <a:pt x="85" y="439"/>
                      <a:pt x="85" y="439"/>
                      <a:pt x="85" y="439"/>
                    </a:cubicBezTo>
                    <a:cubicBezTo>
                      <a:pt x="1" y="530"/>
                      <a:pt x="0" y="530"/>
                      <a:pt x="0" y="530"/>
                    </a:cubicBezTo>
                    <a:cubicBezTo>
                      <a:pt x="0" y="557"/>
                      <a:pt x="24" y="578"/>
                      <a:pt x="52" y="578"/>
                    </a:cubicBezTo>
                    <a:cubicBezTo>
                      <a:pt x="967" y="578"/>
                      <a:pt x="967" y="578"/>
                      <a:pt x="967" y="578"/>
                    </a:cubicBezTo>
                    <a:cubicBezTo>
                      <a:pt x="994" y="578"/>
                      <a:pt x="1017" y="557"/>
                      <a:pt x="1017" y="530"/>
                    </a:cubicBezTo>
                    <a:lnTo>
                      <a:pt x="930" y="439"/>
                    </a:lnTo>
                    <a:close/>
                    <a:moveTo>
                      <a:pt x="579" y="544"/>
                    </a:moveTo>
                    <a:cubicBezTo>
                      <a:pt x="423" y="544"/>
                      <a:pt x="423" y="544"/>
                      <a:pt x="423" y="544"/>
                    </a:cubicBezTo>
                    <a:cubicBezTo>
                      <a:pt x="414" y="544"/>
                      <a:pt x="406" y="539"/>
                      <a:pt x="406" y="536"/>
                    </a:cubicBezTo>
                    <a:cubicBezTo>
                      <a:pt x="425" y="505"/>
                      <a:pt x="425" y="506"/>
                      <a:pt x="425" y="506"/>
                    </a:cubicBezTo>
                    <a:cubicBezTo>
                      <a:pt x="425" y="504"/>
                      <a:pt x="431" y="502"/>
                      <a:pt x="439" y="502"/>
                    </a:cubicBezTo>
                    <a:cubicBezTo>
                      <a:pt x="563" y="502"/>
                      <a:pt x="563" y="502"/>
                      <a:pt x="563" y="502"/>
                    </a:cubicBezTo>
                    <a:cubicBezTo>
                      <a:pt x="571" y="502"/>
                      <a:pt x="577" y="503"/>
                      <a:pt x="577" y="506"/>
                    </a:cubicBezTo>
                    <a:cubicBezTo>
                      <a:pt x="596" y="537"/>
                      <a:pt x="596" y="537"/>
                      <a:pt x="596" y="537"/>
                    </a:cubicBezTo>
                    <a:cubicBezTo>
                      <a:pt x="596" y="539"/>
                      <a:pt x="588" y="544"/>
                      <a:pt x="579" y="544"/>
                    </a:cubicBezTo>
                    <a:close/>
                    <a:moveTo>
                      <a:pt x="863" y="127"/>
                    </a:moveTo>
                    <a:cubicBezTo>
                      <a:pt x="863" y="279"/>
                      <a:pt x="863" y="279"/>
                      <a:pt x="863" y="279"/>
                    </a:cubicBezTo>
                    <a:cubicBezTo>
                      <a:pt x="863" y="395"/>
                      <a:pt x="863" y="395"/>
                      <a:pt x="863" y="395"/>
                    </a:cubicBezTo>
                    <a:cubicBezTo>
                      <a:pt x="863" y="406"/>
                      <a:pt x="863" y="406"/>
                      <a:pt x="863" y="406"/>
                    </a:cubicBezTo>
                    <a:cubicBezTo>
                      <a:pt x="863" y="427"/>
                      <a:pt x="863" y="427"/>
                      <a:pt x="863" y="427"/>
                    </a:cubicBezTo>
                    <a:cubicBezTo>
                      <a:pt x="152" y="427"/>
                      <a:pt x="152" y="427"/>
                      <a:pt x="152" y="427"/>
                    </a:cubicBezTo>
                    <a:cubicBezTo>
                      <a:pt x="152" y="420"/>
                      <a:pt x="152" y="413"/>
                      <a:pt x="152" y="406"/>
                    </a:cubicBezTo>
                    <a:cubicBezTo>
                      <a:pt x="152" y="380"/>
                      <a:pt x="152" y="355"/>
                      <a:pt x="152" y="332"/>
                    </a:cubicBezTo>
                    <a:cubicBezTo>
                      <a:pt x="152" y="252"/>
                      <a:pt x="152" y="252"/>
                      <a:pt x="152" y="252"/>
                    </a:cubicBezTo>
                    <a:cubicBezTo>
                      <a:pt x="152" y="192"/>
                      <a:pt x="152" y="153"/>
                      <a:pt x="152" y="127"/>
                    </a:cubicBezTo>
                    <a:cubicBezTo>
                      <a:pt x="152" y="80"/>
                      <a:pt x="152" y="80"/>
                      <a:pt x="152" y="80"/>
                    </a:cubicBezTo>
                    <a:cubicBezTo>
                      <a:pt x="152" y="68"/>
                      <a:pt x="162" y="59"/>
                      <a:pt x="173" y="59"/>
                    </a:cubicBezTo>
                    <a:cubicBezTo>
                      <a:pt x="846" y="59"/>
                      <a:pt x="846" y="59"/>
                      <a:pt x="846" y="59"/>
                    </a:cubicBezTo>
                    <a:cubicBezTo>
                      <a:pt x="857" y="59"/>
                      <a:pt x="863" y="68"/>
                      <a:pt x="863" y="80"/>
                    </a:cubicBezTo>
                    <a:lnTo>
                      <a:pt x="863" y="127"/>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74" name="Group 273"/>
            <p:cNvGrpSpPr/>
            <p:nvPr/>
          </p:nvGrpSpPr>
          <p:grpSpPr>
            <a:xfrm>
              <a:off x="-1562100" y="552450"/>
              <a:ext cx="1295400" cy="1295400"/>
              <a:chOff x="-1562100" y="552450"/>
              <a:chExt cx="1295400" cy="1295400"/>
            </a:xfrm>
          </p:grpSpPr>
          <p:sp>
            <p:nvSpPr>
              <p:cNvPr id="266" name="Rectangle 265"/>
              <p:cNvSpPr/>
              <p:nvPr/>
            </p:nvSpPr>
            <p:spPr bwMode="auto">
              <a:xfrm>
                <a:off x="-1562100" y="552450"/>
                <a:ext cx="1295400" cy="1295400"/>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pP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73" name="Freeform 42"/>
              <p:cNvSpPr>
                <a:spLocks noEditPoints="1"/>
              </p:cNvSpPr>
              <p:nvPr/>
            </p:nvSpPr>
            <p:spPr bwMode="auto">
              <a:xfrm>
                <a:off x="-1122826" y="795131"/>
                <a:ext cx="416852" cy="810038"/>
              </a:xfrm>
              <a:custGeom>
                <a:avLst/>
                <a:gdLst>
                  <a:gd name="T0" fmla="*/ 485 w 635"/>
                  <a:gd name="T1" fmla="*/ 1159 h 1234"/>
                  <a:gd name="T2" fmla="*/ 485 w 635"/>
                  <a:gd name="T3" fmla="*/ 1137 h 1234"/>
                  <a:gd name="T4" fmla="*/ 635 w 635"/>
                  <a:gd name="T5" fmla="*/ 114 h 1234"/>
                  <a:gd name="T6" fmla="*/ 442 w 635"/>
                  <a:gd name="T7" fmla="*/ 1234 h 1234"/>
                  <a:gd name="T8" fmla="*/ 0 w 635"/>
                  <a:gd name="T9" fmla="*/ 1117 h 1234"/>
                  <a:gd name="T10" fmla="*/ 194 w 635"/>
                  <a:gd name="T11" fmla="*/ 0 h 1234"/>
                  <a:gd name="T12" fmla="*/ 635 w 635"/>
                  <a:gd name="T13" fmla="*/ 114 h 1234"/>
                  <a:gd name="T14" fmla="*/ 167 w 635"/>
                  <a:gd name="T15" fmla="*/ 1148 h 1234"/>
                  <a:gd name="T16" fmla="*/ 153 w 635"/>
                  <a:gd name="T17" fmla="*/ 1137 h 1234"/>
                  <a:gd name="T18" fmla="*/ 133 w 635"/>
                  <a:gd name="T19" fmla="*/ 1149 h 1234"/>
                  <a:gd name="T20" fmla="*/ 133 w 635"/>
                  <a:gd name="T21" fmla="*/ 1153 h 1234"/>
                  <a:gd name="T22" fmla="*/ 154 w 635"/>
                  <a:gd name="T23" fmla="*/ 1166 h 1234"/>
                  <a:gd name="T24" fmla="*/ 167 w 635"/>
                  <a:gd name="T25" fmla="*/ 1154 h 1234"/>
                  <a:gd name="T26" fmla="*/ 311 w 635"/>
                  <a:gd name="T27" fmla="*/ 1171 h 1234"/>
                  <a:gd name="T28" fmla="*/ 295 w 635"/>
                  <a:gd name="T29" fmla="*/ 1151 h 1234"/>
                  <a:gd name="T30" fmla="*/ 289 w 635"/>
                  <a:gd name="T31" fmla="*/ 1169 h 1234"/>
                  <a:gd name="T32" fmla="*/ 290 w 635"/>
                  <a:gd name="T33" fmla="*/ 1169 h 1234"/>
                  <a:gd name="T34" fmla="*/ 318 w 635"/>
                  <a:gd name="T35" fmla="*/ 1149 h 1234"/>
                  <a:gd name="T36" fmla="*/ 302 w 635"/>
                  <a:gd name="T37" fmla="*/ 1129 h 1234"/>
                  <a:gd name="T38" fmla="*/ 318 w 635"/>
                  <a:gd name="T39" fmla="*/ 1149 h 1234"/>
                  <a:gd name="T40" fmla="*/ 320 w 635"/>
                  <a:gd name="T41" fmla="*/ 1154 h 1234"/>
                  <a:gd name="T42" fmla="*/ 337 w 635"/>
                  <a:gd name="T43" fmla="*/ 1174 h 1234"/>
                  <a:gd name="T44" fmla="*/ 350 w 635"/>
                  <a:gd name="T45" fmla="*/ 1133 h 1234"/>
                  <a:gd name="T46" fmla="*/ 321 w 635"/>
                  <a:gd name="T47" fmla="*/ 1151 h 1234"/>
                  <a:gd name="T48" fmla="*/ 350 w 635"/>
                  <a:gd name="T49" fmla="*/ 1133 h 1234"/>
                  <a:gd name="T50" fmla="*/ 485 w 635"/>
                  <a:gd name="T51" fmla="*/ 1131 h 1234"/>
                  <a:gd name="T52" fmla="*/ 471 w 635"/>
                  <a:gd name="T53" fmla="*/ 1158 h 1234"/>
                  <a:gd name="T54" fmla="*/ 466 w 635"/>
                  <a:gd name="T55" fmla="*/ 1172 h 1234"/>
                  <a:gd name="T56" fmla="*/ 485 w 635"/>
                  <a:gd name="T57" fmla="*/ 1165 h 1234"/>
                  <a:gd name="T58" fmla="*/ 601 w 635"/>
                  <a:gd name="T59" fmla="*/ 216 h 1234"/>
                  <a:gd name="T60" fmla="*/ 107 w 635"/>
                  <a:gd name="T61" fmla="*/ 143 h 1234"/>
                  <a:gd name="T62" fmla="*/ 33 w 635"/>
                  <a:gd name="T63" fmla="*/ 1031 h 1234"/>
                  <a:gd name="T64" fmla="*/ 527 w 635"/>
                  <a:gd name="T65" fmla="*/ 1104 h 1234"/>
                  <a:gd name="T66" fmla="*/ 601 w 635"/>
                  <a:gd name="T67" fmla="*/ 2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5" h="1234">
                    <a:moveTo>
                      <a:pt x="497" y="1148"/>
                    </a:moveTo>
                    <a:cubicBezTo>
                      <a:pt x="497" y="1154"/>
                      <a:pt x="491" y="1159"/>
                      <a:pt x="485" y="1159"/>
                    </a:cubicBezTo>
                    <a:cubicBezTo>
                      <a:pt x="479" y="1159"/>
                      <a:pt x="474" y="1154"/>
                      <a:pt x="474" y="1148"/>
                    </a:cubicBezTo>
                    <a:cubicBezTo>
                      <a:pt x="474" y="1142"/>
                      <a:pt x="479" y="1137"/>
                      <a:pt x="485" y="1137"/>
                    </a:cubicBezTo>
                    <a:cubicBezTo>
                      <a:pt x="491" y="1137"/>
                      <a:pt x="497" y="1142"/>
                      <a:pt x="497" y="1148"/>
                    </a:cubicBezTo>
                    <a:close/>
                    <a:moveTo>
                      <a:pt x="635" y="114"/>
                    </a:moveTo>
                    <a:cubicBezTo>
                      <a:pt x="635" y="1117"/>
                      <a:pt x="635" y="1117"/>
                      <a:pt x="635" y="1117"/>
                    </a:cubicBezTo>
                    <a:cubicBezTo>
                      <a:pt x="635" y="1204"/>
                      <a:pt x="595" y="1227"/>
                      <a:pt x="442" y="1234"/>
                    </a:cubicBezTo>
                    <a:cubicBezTo>
                      <a:pt x="192" y="1234"/>
                      <a:pt x="192" y="1234"/>
                      <a:pt x="192" y="1234"/>
                    </a:cubicBezTo>
                    <a:cubicBezTo>
                      <a:pt x="39" y="1234"/>
                      <a:pt x="0" y="1202"/>
                      <a:pt x="0" y="1117"/>
                    </a:cubicBezTo>
                    <a:cubicBezTo>
                      <a:pt x="0" y="1042"/>
                      <a:pt x="0" y="1082"/>
                      <a:pt x="0" y="114"/>
                    </a:cubicBezTo>
                    <a:cubicBezTo>
                      <a:pt x="0" y="60"/>
                      <a:pt x="5" y="0"/>
                      <a:pt x="194" y="0"/>
                    </a:cubicBezTo>
                    <a:cubicBezTo>
                      <a:pt x="442" y="0"/>
                      <a:pt x="442" y="0"/>
                      <a:pt x="442" y="0"/>
                    </a:cubicBezTo>
                    <a:cubicBezTo>
                      <a:pt x="593" y="0"/>
                      <a:pt x="635" y="36"/>
                      <a:pt x="635" y="114"/>
                    </a:cubicBezTo>
                    <a:close/>
                    <a:moveTo>
                      <a:pt x="170" y="1151"/>
                    </a:moveTo>
                    <a:cubicBezTo>
                      <a:pt x="170" y="1150"/>
                      <a:pt x="168" y="1148"/>
                      <a:pt x="167" y="1148"/>
                    </a:cubicBezTo>
                    <a:cubicBezTo>
                      <a:pt x="142" y="1148"/>
                      <a:pt x="142" y="1148"/>
                      <a:pt x="142" y="1148"/>
                    </a:cubicBezTo>
                    <a:cubicBezTo>
                      <a:pt x="153" y="1137"/>
                      <a:pt x="153" y="1137"/>
                      <a:pt x="153" y="1137"/>
                    </a:cubicBezTo>
                    <a:cubicBezTo>
                      <a:pt x="149" y="1134"/>
                      <a:pt x="149" y="1134"/>
                      <a:pt x="149" y="1134"/>
                    </a:cubicBezTo>
                    <a:cubicBezTo>
                      <a:pt x="133" y="1149"/>
                      <a:pt x="133" y="1149"/>
                      <a:pt x="133" y="1149"/>
                    </a:cubicBezTo>
                    <a:cubicBezTo>
                      <a:pt x="133" y="1150"/>
                      <a:pt x="133" y="1150"/>
                      <a:pt x="133" y="1151"/>
                    </a:cubicBezTo>
                    <a:cubicBezTo>
                      <a:pt x="133" y="1152"/>
                      <a:pt x="133" y="1153"/>
                      <a:pt x="133" y="1153"/>
                    </a:cubicBezTo>
                    <a:cubicBezTo>
                      <a:pt x="150" y="1169"/>
                      <a:pt x="150" y="1169"/>
                      <a:pt x="150" y="1169"/>
                    </a:cubicBezTo>
                    <a:cubicBezTo>
                      <a:pt x="154" y="1166"/>
                      <a:pt x="154" y="1166"/>
                      <a:pt x="154" y="1166"/>
                    </a:cubicBezTo>
                    <a:cubicBezTo>
                      <a:pt x="142" y="1154"/>
                      <a:pt x="142" y="1154"/>
                      <a:pt x="142" y="1154"/>
                    </a:cubicBezTo>
                    <a:cubicBezTo>
                      <a:pt x="167" y="1154"/>
                      <a:pt x="167" y="1154"/>
                      <a:pt x="167" y="1154"/>
                    </a:cubicBezTo>
                    <a:cubicBezTo>
                      <a:pt x="168" y="1154"/>
                      <a:pt x="170" y="1153"/>
                      <a:pt x="170" y="1151"/>
                    </a:cubicBezTo>
                    <a:close/>
                    <a:moveTo>
                      <a:pt x="311" y="1171"/>
                    </a:moveTo>
                    <a:cubicBezTo>
                      <a:pt x="317" y="1152"/>
                      <a:pt x="317" y="1152"/>
                      <a:pt x="317" y="1152"/>
                    </a:cubicBezTo>
                    <a:cubicBezTo>
                      <a:pt x="312" y="1149"/>
                      <a:pt x="307" y="1146"/>
                      <a:pt x="295" y="1151"/>
                    </a:cubicBezTo>
                    <a:cubicBezTo>
                      <a:pt x="289" y="1169"/>
                      <a:pt x="289" y="1169"/>
                      <a:pt x="289" y="1169"/>
                    </a:cubicBezTo>
                    <a:cubicBezTo>
                      <a:pt x="289" y="1169"/>
                      <a:pt x="289" y="1169"/>
                      <a:pt x="289" y="1169"/>
                    </a:cubicBezTo>
                    <a:cubicBezTo>
                      <a:pt x="289" y="1169"/>
                      <a:pt x="289" y="1169"/>
                      <a:pt x="290" y="1169"/>
                    </a:cubicBezTo>
                    <a:cubicBezTo>
                      <a:pt x="290" y="1169"/>
                      <a:pt x="290" y="1169"/>
                      <a:pt x="290" y="1169"/>
                    </a:cubicBezTo>
                    <a:cubicBezTo>
                      <a:pt x="301" y="1165"/>
                      <a:pt x="307" y="1168"/>
                      <a:pt x="311" y="1171"/>
                    </a:cubicBezTo>
                    <a:close/>
                    <a:moveTo>
                      <a:pt x="318" y="1149"/>
                    </a:moveTo>
                    <a:cubicBezTo>
                      <a:pt x="324" y="1130"/>
                      <a:pt x="324" y="1130"/>
                      <a:pt x="324" y="1130"/>
                    </a:cubicBezTo>
                    <a:cubicBezTo>
                      <a:pt x="319" y="1127"/>
                      <a:pt x="313" y="1124"/>
                      <a:pt x="302" y="1129"/>
                    </a:cubicBezTo>
                    <a:cubicBezTo>
                      <a:pt x="296" y="1147"/>
                      <a:pt x="296" y="1147"/>
                      <a:pt x="296" y="1147"/>
                    </a:cubicBezTo>
                    <a:cubicBezTo>
                      <a:pt x="308" y="1143"/>
                      <a:pt x="313" y="1145"/>
                      <a:pt x="318" y="1149"/>
                    </a:cubicBezTo>
                    <a:close/>
                    <a:moveTo>
                      <a:pt x="343" y="1155"/>
                    </a:moveTo>
                    <a:cubicBezTo>
                      <a:pt x="331" y="1160"/>
                      <a:pt x="325" y="1157"/>
                      <a:pt x="320" y="1154"/>
                    </a:cubicBezTo>
                    <a:cubicBezTo>
                      <a:pt x="315" y="1173"/>
                      <a:pt x="315" y="1173"/>
                      <a:pt x="315" y="1173"/>
                    </a:cubicBezTo>
                    <a:cubicBezTo>
                      <a:pt x="320" y="1176"/>
                      <a:pt x="325" y="1179"/>
                      <a:pt x="337" y="1174"/>
                    </a:cubicBezTo>
                    <a:lnTo>
                      <a:pt x="343" y="1155"/>
                    </a:lnTo>
                    <a:close/>
                    <a:moveTo>
                      <a:pt x="350" y="1133"/>
                    </a:moveTo>
                    <a:cubicBezTo>
                      <a:pt x="338" y="1138"/>
                      <a:pt x="332" y="1135"/>
                      <a:pt x="327" y="1132"/>
                    </a:cubicBezTo>
                    <a:cubicBezTo>
                      <a:pt x="321" y="1151"/>
                      <a:pt x="321" y="1151"/>
                      <a:pt x="321" y="1151"/>
                    </a:cubicBezTo>
                    <a:cubicBezTo>
                      <a:pt x="326" y="1154"/>
                      <a:pt x="332" y="1156"/>
                      <a:pt x="344" y="1152"/>
                    </a:cubicBezTo>
                    <a:lnTo>
                      <a:pt x="350" y="1133"/>
                    </a:lnTo>
                    <a:close/>
                    <a:moveTo>
                      <a:pt x="503" y="1148"/>
                    </a:moveTo>
                    <a:cubicBezTo>
                      <a:pt x="503" y="1139"/>
                      <a:pt x="495" y="1131"/>
                      <a:pt x="485" y="1131"/>
                    </a:cubicBezTo>
                    <a:cubicBezTo>
                      <a:pt x="476" y="1131"/>
                      <a:pt x="468" y="1139"/>
                      <a:pt x="468" y="1148"/>
                    </a:cubicBezTo>
                    <a:cubicBezTo>
                      <a:pt x="468" y="1152"/>
                      <a:pt x="469" y="1155"/>
                      <a:pt x="471" y="1158"/>
                    </a:cubicBezTo>
                    <a:cubicBezTo>
                      <a:pt x="462" y="1168"/>
                      <a:pt x="462" y="1168"/>
                      <a:pt x="462" y="1168"/>
                    </a:cubicBezTo>
                    <a:cubicBezTo>
                      <a:pt x="466" y="1172"/>
                      <a:pt x="466" y="1172"/>
                      <a:pt x="466" y="1172"/>
                    </a:cubicBezTo>
                    <a:cubicBezTo>
                      <a:pt x="476" y="1162"/>
                      <a:pt x="476" y="1162"/>
                      <a:pt x="476" y="1162"/>
                    </a:cubicBezTo>
                    <a:cubicBezTo>
                      <a:pt x="478" y="1164"/>
                      <a:pt x="482" y="1165"/>
                      <a:pt x="485" y="1165"/>
                    </a:cubicBezTo>
                    <a:cubicBezTo>
                      <a:pt x="495" y="1165"/>
                      <a:pt x="503" y="1158"/>
                      <a:pt x="503" y="1148"/>
                    </a:cubicBezTo>
                    <a:close/>
                    <a:moveTo>
                      <a:pt x="601" y="216"/>
                    </a:moveTo>
                    <a:cubicBezTo>
                      <a:pt x="601" y="175"/>
                      <a:pt x="568" y="143"/>
                      <a:pt x="527" y="143"/>
                    </a:cubicBezTo>
                    <a:cubicBezTo>
                      <a:pt x="107" y="143"/>
                      <a:pt x="107" y="143"/>
                      <a:pt x="107" y="143"/>
                    </a:cubicBezTo>
                    <a:cubicBezTo>
                      <a:pt x="66" y="143"/>
                      <a:pt x="33" y="175"/>
                      <a:pt x="33" y="216"/>
                    </a:cubicBezTo>
                    <a:cubicBezTo>
                      <a:pt x="33" y="1031"/>
                      <a:pt x="33" y="1031"/>
                      <a:pt x="33" y="1031"/>
                    </a:cubicBezTo>
                    <a:cubicBezTo>
                      <a:pt x="33" y="1071"/>
                      <a:pt x="66" y="1104"/>
                      <a:pt x="107" y="1104"/>
                    </a:cubicBezTo>
                    <a:cubicBezTo>
                      <a:pt x="527" y="1104"/>
                      <a:pt x="527" y="1104"/>
                      <a:pt x="527" y="1104"/>
                    </a:cubicBezTo>
                    <a:cubicBezTo>
                      <a:pt x="568" y="1104"/>
                      <a:pt x="601" y="1071"/>
                      <a:pt x="601" y="1031"/>
                    </a:cubicBezTo>
                    <a:lnTo>
                      <a:pt x="601" y="216"/>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grpSp>
        <p:nvGrpSpPr>
          <p:cNvPr id="301" name="Group 300"/>
          <p:cNvGrpSpPr/>
          <p:nvPr/>
        </p:nvGrpSpPr>
        <p:grpSpPr>
          <a:xfrm>
            <a:off x="-3581400" y="3295650"/>
            <a:ext cx="8153400" cy="1295400"/>
            <a:chOff x="-1562100" y="3295650"/>
            <a:chExt cx="8153400" cy="1295400"/>
          </a:xfrm>
        </p:grpSpPr>
        <p:grpSp>
          <p:nvGrpSpPr>
            <p:cNvPr id="298" name="Group 297"/>
            <p:cNvGrpSpPr/>
            <p:nvPr/>
          </p:nvGrpSpPr>
          <p:grpSpPr>
            <a:xfrm>
              <a:off x="5295900" y="3295650"/>
              <a:ext cx="1295400" cy="1295400"/>
              <a:chOff x="5295900" y="3295650"/>
              <a:chExt cx="1295400" cy="1295400"/>
            </a:xfrm>
          </p:grpSpPr>
          <p:sp>
            <p:nvSpPr>
              <p:cNvPr id="10" name="Rectangle 9"/>
              <p:cNvSpPr/>
              <p:nvPr/>
            </p:nvSpPr>
            <p:spPr bwMode="auto">
              <a:xfrm>
                <a:off x="5295900" y="3295650"/>
                <a:ext cx="1295400" cy="1295400"/>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67" name="Freeform 42"/>
              <p:cNvSpPr>
                <a:spLocks noEditPoints="1"/>
              </p:cNvSpPr>
              <p:nvPr/>
            </p:nvSpPr>
            <p:spPr bwMode="auto">
              <a:xfrm>
                <a:off x="5735174" y="3538331"/>
                <a:ext cx="416852" cy="810038"/>
              </a:xfrm>
              <a:custGeom>
                <a:avLst/>
                <a:gdLst>
                  <a:gd name="T0" fmla="*/ 485 w 635"/>
                  <a:gd name="T1" fmla="*/ 1159 h 1234"/>
                  <a:gd name="T2" fmla="*/ 485 w 635"/>
                  <a:gd name="T3" fmla="*/ 1137 h 1234"/>
                  <a:gd name="T4" fmla="*/ 635 w 635"/>
                  <a:gd name="T5" fmla="*/ 114 h 1234"/>
                  <a:gd name="T6" fmla="*/ 442 w 635"/>
                  <a:gd name="T7" fmla="*/ 1234 h 1234"/>
                  <a:gd name="T8" fmla="*/ 0 w 635"/>
                  <a:gd name="T9" fmla="*/ 1117 h 1234"/>
                  <a:gd name="T10" fmla="*/ 194 w 635"/>
                  <a:gd name="T11" fmla="*/ 0 h 1234"/>
                  <a:gd name="T12" fmla="*/ 635 w 635"/>
                  <a:gd name="T13" fmla="*/ 114 h 1234"/>
                  <a:gd name="T14" fmla="*/ 167 w 635"/>
                  <a:gd name="T15" fmla="*/ 1148 h 1234"/>
                  <a:gd name="T16" fmla="*/ 153 w 635"/>
                  <a:gd name="T17" fmla="*/ 1137 h 1234"/>
                  <a:gd name="T18" fmla="*/ 133 w 635"/>
                  <a:gd name="T19" fmla="*/ 1149 h 1234"/>
                  <a:gd name="T20" fmla="*/ 133 w 635"/>
                  <a:gd name="T21" fmla="*/ 1153 h 1234"/>
                  <a:gd name="T22" fmla="*/ 154 w 635"/>
                  <a:gd name="T23" fmla="*/ 1166 h 1234"/>
                  <a:gd name="T24" fmla="*/ 167 w 635"/>
                  <a:gd name="T25" fmla="*/ 1154 h 1234"/>
                  <a:gd name="T26" fmla="*/ 311 w 635"/>
                  <a:gd name="T27" fmla="*/ 1171 h 1234"/>
                  <a:gd name="T28" fmla="*/ 295 w 635"/>
                  <a:gd name="T29" fmla="*/ 1151 h 1234"/>
                  <a:gd name="T30" fmla="*/ 289 w 635"/>
                  <a:gd name="T31" fmla="*/ 1169 h 1234"/>
                  <a:gd name="T32" fmla="*/ 290 w 635"/>
                  <a:gd name="T33" fmla="*/ 1169 h 1234"/>
                  <a:gd name="T34" fmla="*/ 318 w 635"/>
                  <a:gd name="T35" fmla="*/ 1149 h 1234"/>
                  <a:gd name="T36" fmla="*/ 302 w 635"/>
                  <a:gd name="T37" fmla="*/ 1129 h 1234"/>
                  <a:gd name="T38" fmla="*/ 318 w 635"/>
                  <a:gd name="T39" fmla="*/ 1149 h 1234"/>
                  <a:gd name="T40" fmla="*/ 320 w 635"/>
                  <a:gd name="T41" fmla="*/ 1154 h 1234"/>
                  <a:gd name="T42" fmla="*/ 337 w 635"/>
                  <a:gd name="T43" fmla="*/ 1174 h 1234"/>
                  <a:gd name="T44" fmla="*/ 350 w 635"/>
                  <a:gd name="T45" fmla="*/ 1133 h 1234"/>
                  <a:gd name="T46" fmla="*/ 321 w 635"/>
                  <a:gd name="T47" fmla="*/ 1151 h 1234"/>
                  <a:gd name="T48" fmla="*/ 350 w 635"/>
                  <a:gd name="T49" fmla="*/ 1133 h 1234"/>
                  <a:gd name="T50" fmla="*/ 485 w 635"/>
                  <a:gd name="T51" fmla="*/ 1131 h 1234"/>
                  <a:gd name="T52" fmla="*/ 471 w 635"/>
                  <a:gd name="T53" fmla="*/ 1158 h 1234"/>
                  <a:gd name="T54" fmla="*/ 466 w 635"/>
                  <a:gd name="T55" fmla="*/ 1172 h 1234"/>
                  <a:gd name="T56" fmla="*/ 485 w 635"/>
                  <a:gd name="T57" fmla="*/ 1165 h 1234"/>
                  <a:gd name="T58" fmla="*/ 601 w 635"/>
                  <a:gd name="T59" fmla="*/ 216 h 1234"/>
                  <a:gd name="T60" fmla="*/ 107 w 635"/>
                  <a:gd name="T61" fmla="*/ 143 h 1234"/>
                  <a:gd name="T62" fmla="*/ 33 w 635"/>
                  <a:gd name="T63" fmla="*/ 1031 h 1234"/>
                  <a:gd name="T64" fmla="*/ 527 w 635"/>
                  <a:gd name="T65" fmla="*/ 1104 h 1234"/>
                  <a:gd name="T66" fmla="*/ 601 w 635"/>
                  <a:gd name="T67" fmla="*/ 2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5" h="1234">
                    <a:moveTo>
                      <a:pt x="497" y="1148"/>
                    </a:moveTo>
                    <a:cubicBezTo>
                      <a:pt x="497" y="1154"/>
                      <a:pt x="491" y="1159"/>
                      <a:pt x="485" y="1159"/>
                    </a:cubicBezTo>
                    <a:cubicBezTo>
                      <a:pt x="479" y="1159"/>
                      <a:pt x="474" y="1154"/>
                      <a:pt x="474" y="1148"/>
                    </a:cubicBezTo>
                    <a:cubicBezTo>
                      <a:pt x="474" y="1142"/>
                      <a:pt x="479" y="1137"/>
                      <a:pt x="485" y="1137"/>
                    </a:cubicBezTo>
                    <a:cubicBezTo>
                      <a:pt x="491" y="1137"/>
                      <a:pt x="497" y="1142"/>
                      <a:pt x="497" y="1148"/>
                    </a:cubicBezTo>
                    <a:close/>
                    <a:moveTo>
                      <a:pt x="635" y="114"/>
                    </a:moveTo>
                    <a:cubicBezTo>
                      <a:pt x="635" y="1117"/>
                      <a:pt x="635" y="1117"/>
                      <a:pt x="635" y="1117"/>
                    </a:cubicBezTo>
                    <a:cubicBezTo>
                      <a:pt x="635" y="1204"/>
                      <a:pt x="595" y="1227"/>
                      <a:pt x="442" y="1234"/>
                    </a:cubicBezTo>
                    <a:cubicBezTo>
                      <a:pt x="192" y="1234"/>
                      <a:pt x="192" y="1234"/>
                      <a:pt x="192" y="1234"/>
                    </a:cubicBezTo>
                    <a:cubicBezTo>
                      <a:pt x="39" y="1234"/>
                      <a:pt x="0" y="1202"/>
                      <a:pt x="0" y="1117"/>
                    </a:cubicBezTo>
                    <a:cubicBezTo>
                      <a:pt x="0" y="1042"/>
                      <a:pt x="0" y="1082"/>
                      <a:pt x="0" y="114"/>
                    </a:cubicBezTo>
                    <a:cubicBezTo>
                      <a:pt x="0" y="60"/>
                      <a:pt x="5" y="0"/>
                      <a:pt x="194" y="0"/>
                    </a:cubicBezTo>
                    <a:cubicBezTo>
                      <a:pt x="442" y="0"/>
                      <a:pt x="442" y="0"/>
                      <a:pt x="442" y="0"/>
                    </a:cubicBezTo>
                    <a:cubicBezTo>
                      <a:pt x="593" y="0"/>
                      <a:pt x="635" y="36"/>
                      <a:pt x="635" y="114"/>
                    </a:cubicBezTo>
                    <a:close/>
                    <a:moveTo>
                      <a:pt x="170" y="1151"/>
                    </a:moveTo>
                    <a:cubicBezTo>
                      <a:pt x="170" y="1150"/>
                      <a:pt x="168" y="1148"/>
                      <a:pt x="167" y="1148"/>
                    </a:cubicBezTo>
                    <a:cubicBezTo>
                      <a:pt x="142" y="1148"/>
                      <a:pt x="142" y="1148"/>
                      <a:pt x="142" y="1148"/>
                    </a:cubicBezTo>
                    <a:cubicBezTo>
                      <a:pt x="153" y="1137"/>
                      <a:pt x="153" y="1137"/>
                      <a:pt x="153" y="1137"/>
                    </a:cubicBezTo>
                    <a:cubicBezTo>
                      <a:pt x="149" y="1134"/>
                      <a:pt x="149" y="1134"/>
                      <a:pt x="149" y="1134"/>
                    </a:cubicBezTo>
                    <a:cubicBezTo>
                      <a:pt x="133" y="1149"/>
                      <a:pt x="133" y="1149"/>
                      <a:pt x="133" y="1149"/>
                    </a:cubicBezTo>
                    <a:cubicBezTo>
                      <a:pt x="133" y="1150"/>
                      <a:pt x="133" y="1150"/>
                      <a:pt x="133" y="1151"/>
                    </a:cubicBezTo>
                    <a:cubicBezTo>
                      <a:pt x="133" y="1152"/>
                      <a:pt x="133" y="1153"/>
                      <a:pt x="133" y="1153"/>
                    </a:cubicBezTo>
                    <a:cubicBezTo>
                      <a:pt x="150" y="1169"/>
                      <a:pt x="150" y="1169"/>
                      <a:pt x="150" y="1169"/>
                    </a:cubicBezTo>
                    <a:cubicBezTo>
                      <a:pt x="154" y="1166"/>
                      <a:pt x="154" y="1166"/>
                      <a:pt x="154" y="1166"/>
                    </a:cubicBezTo>
                    <a:cubicBezTo>
                      <a:pt x="142" y="1154"/>
                      <a:pt x="142" y="1154"/>
                      <a:pt x="142" y="1154"/>
                    </a:cubicBezTo>
                    <a:cubicBezTo>
                      <a:pt x="167" y="1154"/>
                      <a:pt x="167" y="1154"/>
                      <a:pt x="167" y="1154"/>
                    </a:cubicBezTo>
                    <a:cubicBezTo>
                      <a:pt x="168" y="1154"/>
                      <a:pt x="170" y="1153"/>
                      <a:pt x="170" y="1151"/>
                    </a:cubicBezTo>
                    <a:close/>
                    <a:moveTo>
                      <a:pt x="311" y="1171"/>
                    </a:moveTo>
                    <a:cubicBezTo>
                      <a:pt x="317" y="1152"/>
                      <a:pt x="317" y="1152"/>
                      <a:pt x="317" y="1152"/>
                    </a:cubicBezTo>
                    <a:cubicBezTo>
                      <a:pt x="312" y="1149"/>
                      <a:pt x="307" y="1146"/>
                      <a:pt x="295" y="1151"/>
                    </a:cubicBezTo>
                    <a:cubicBezTo>
                      <a:pt x="289" y="1169"/>
                      <a:pt x="289" y="1169"/>
                      <a:pt x="289" y="1169"/>
                    </a:cubicBezTo>
                    <a:cubicBezTo>
                      <a:pt x="289" y="1169"/>
                      <a:pt x="289" y="1169"/>
                      <a:pt x="289" y="1169"/>
                    </a:cubicBezTo>
                    <a:cubicBezTo>
                      <a:pt x="289" y="1169"/>
                      <a:pt x="289" y="1169"/>
                      <a:pt x="290" y="1169"/>
                    </a:cubicBezTo>
                    <a:cubicBezTo>
                      <a:pt x="290" y="1169"/>
                      <a:pt x="290" y="1169"/>
                      <a:pt x="290" y="1169"/>
                    </a:cubicBezTo>
                    <a:cubicBezTo>
                      <a:pt x="301" y="1165"/>
                      <a:pt x="307" y="1168"/>
                      <a:pt x="311" y="1171"/>
                    </a:cubicBezTo>
                    <a:close/>
                    <a:moveTo>
                      <a:pt x="318" y="1149"/>
                    </a:moveTo>
                    <a:cubicBezTo>
                      <a:pt x="324" y="1130"/>
                      <a:pt x="324" y="1130"/>
                      <a:pt x="324" y="1130"/>
                    </a:cubicBezTo>
                    <a:cubicBezTo>
                      <a:pt x="319" y="1127"/>
                      <a:pt x="313" y="1124"/>
                      <a:pt x="302" y="1129"/>
                    </a:cubicBezTo>
                    <a:cubicBezTo>
                      <a:pt x="296" y="1147"/>
                      <a:pt x="296" y="1147"/>
                      <a:pt x="296" y="1147"/>
                    </a:cubicBezTo>
                    <a:cubicBezTo>
                      <a:pt x="308" y="1143"/>
                      <a:pt x="313" y="1145"/>
                      <a:pt x="318" y="1149"/>
                    </a:cubicBezTo>
                    <a:close/>
                    <a:moveTo>
                      <a:pt x="343" y="1155"/>
                    </a:moveTo>
                    <a:cubicBezTo>
                      <a:pt x="331" y="1160"/>
                      <a:pt x="325" y="1157"/>
                      <a:pt x="320" y="1154"/>
                    </a:cubicBezTo>
                    <a:cubicBezTo>
                      <a:pt x="315" y="1173"/>
                      <a:pt x="315" y="1173"/>
                      <a:pt x="315" y="1173"/>
                    </a:cubicBezTo>
                    <a:cubicBezTo>
                      <a:pt x="320" y="1176"/>
                      <a:pt x="325" y="1179"/>
                      <a:pt x="337" y="1174"/>
                    </a:cubicBezTo>
                    <a:lnTo>
                      <a:pt x="343" y="1155"/>
                    </a:lnTo>
                    <a:close/>
                    <a:moveTo>
                      <a:pt x="350" y="1133"/>
                    </a:moveTo>
                    <a:cubicBezTo>
                      <a:pt x="338" y="1138"/>
                      <a:pt x="332" y="1135"/>
                      <a:pt x="327" y="1132"/>
                    </a:cubicBezTo>
                    <a:cubicBezTo>
                      <a:pt x="321" y="1151"/>
                      <a:pt x="321" y="1151"/>
                      <a:pt x="321" y="1151"/>
                    </a:cubicBezTo>
                    <a:cubicBezTo>
                      <a:pt x="326" y="1154"/>
                      <a:pt x="332" y="1156"/>
                      <a:pt x="344" y="1152"/>
                    </a:cubicBezTo>
                    <a:lnTo>
                      <a:pt x="350" y="1133"/>
                    </a:lnTo>
                    <a:close/>
                    <a:moveTo>
                      <a:pt x="503" y="1148"/>
                    </a:moveTo>
                    <a:cubicBezTo>
                      <a:pt x="503" y="1139"/>
                      <a:pt x="495" y="1131"/>
                      <a:pt x="485" y="1131"/>
                    </a:cubicBezTo>
                    <a:cubicBezTo>
                      <a:pt x="476" y="1131"/>
                      <a:pt x="468" y="1139"/>
                      <a:pt x="468" y="1148"/>
                    </a:cubicBezTo>
                    <a:cubicBezTo>
                      <a:pt x="468" y="1152"/>
                      <a:pt x="469" y="1155"/>
                      <a:pt x="471" y="1158"/>
                    </a:cubicBezTo>
                    <a:cubicBezTo>
                      <a:pt x="462" y="1168"/>
                      <a:pt x="462" y="1168"/>
                      <a:pt x="462" y="1168"/>
                    </a:cubicBezTo>
                    <a:cubicBezTo>
                      <a:pt x="466" y="1172"/>
                      <a:pt x="466" y="1172"/>
                      <a:pt x="466" y="1172"/>
                    </a:cubicBezTo>
                    <a:cubicBezTo>
                      <a:pt x="476" y="1162"/>
                      <a:pt x="476" y="1162"/>
                      <a:pt x="476" y="1162"/>
                    </a:cubicBezTo>
                    <a:cubicBezTo>
                      <a:pt x="478" y="1164"/>
                      <a:pt x="482" y="1165"/>
                      <a:pt x="485" y="1165"/>
                    </a:cubicBezTo>
                    <a:cubicBezTo>
                      <a:pt x="495" y="1165"/>
                      <a:pt x="503" y="1158"/>
                      <a:pt x="503" y="1148"/>
                    </a:cubicBezTo>
                    <a:close/>
                    <a:moveTo>
                      <a:pt x="601" y="216"/>
                    </a:moveTo>
                    <a:cubicBezTo>
                      <a:pt x="601" y="175"/>
                      <a:pt x="568" y="143"/>
                      <a:pt x="527" y="143"/>
                    </a:cubicBezTo>
                    <a:cubicBezTo>
                      <a:pt x="107" y="143"/>
                      <a:pt x="107" y="143"/>
                      <a:pt x="107" y="143"/>
                    </a:cubicBezTo>
                    <a:cubicBezTo>
                      <a:pt x="66" y="143"/>
                      <a:pt x="33" y="175"/>
                      <a:pt x="33" y="216"/>
                    </a:cubicBezTo>
                    <a:cubicBezTo>
                      <a:pt x="33" y="1031"/>
                      <a:pt x="33" y="1031"/>
                      <a:pt x="33" y="1031"/>
                    </a:cubicBezTo>
                    <a:cubicBezTo>
                      <a:pt x="33" y="1071"/>
                      <a:pt x="66" y="1104"/>
                      <a:pt x="107" y="1104"/>
                    </a:cubicBezTo>
                    <a:cubicBezTo>
                      <a:pt x="527" y="1104"/>
                      <a:pt x="527" y="1104"/>
                      <a:pt x="527" y="1104"/>
                    </a:cubicBezTo>
                    <a:cubicBezTo>
                      <a:pt x="568" y="1104"/>
                      <a:pt x="601" y="1071"/>
                      <a:pt x="601" y="1031"/>
                    </a:cubicBezTo>
                    <a:lnTo>
                      <a:pt x="601" y="216"/>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99" name="Group 298"/>
            <p:cNvGrpSpPr/>
            <p:nvPr/>
          </p:nvGrpSpPr>
          <p:grpSpPr>
            <a:xfrm>
              <a:off x="2552700" y="3295650"/>
              <a:ext cx="1295400" cy="1295400"/>
              <a:chOff x="2552700" y="3295650"/>
              <a:chExt cx="1295400" cy="1295400"/>
            </a:xfrm>
          </p:grpSpPr>
          <p:sp>
            <p:nvSpPr>
              <p:cNvPr id="8" name="Rectangle 7"/>
              <p:cNvSpPr/>
              <p:nvPr/>
            </p:nvSpPr>
            <p:spPr bwMode="auto">
              <a:xfrm>
                <a:off x="2552700" y="3295650"/>
                <a:ext cx="1295400" cy="1295400"/>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62" name="Freeform 7"/>
              <p:cNvSpPr>
                <a:spLocks noChangeAspect="1" noEditPoints="1"/>
              </p:cNvSpPr>
              <p:nvPr/>
            </p:nvSpPr>
            <p:spPr bwMode="black">
              <a:xfrm>
                <a:off x="2900366" y="3560281"/>
                <a:ext cx="739790" cy="467293"/>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63" name="Freeform 47"/>
              <p:cNvSpPr>
                <a:spLocks noEditPoints="1"/>
              </p:cNvSpPr>
              <p:nvPr/>
            </p:nvSpPr>
            <p:spPr bwMode="auto">
              <a:xfrm>
                <a:off x="2729947" y="3867198"/>
                <a:ext cx="344386" cy="390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solidFill>
                <a:schemeClr val="tx2"/>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9" name="Rectangle 8"/>
            <p:cNvSpPr/>
            <p:nvPr/>
          </p:nvSpPr>
          <p:spPr bwMode="auto">
            <a:xfrm>
              <a:off x="3924300" y="3295650"/>
              <a:ext cx="1295400" cy="1295400"/>
            </a:xfrm>
            <a:prstGeom prst="rect">
              <a:avLst/>
            </a:prstGeom>
            <a:solidFill>
              <a:srgbClr val="BA141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err="1" smtClean="0">
                  <a:gradFill>
                    <a:gsLst>
                      <a:gs pos="0">
                        <a:srgbClr val="FFFFFF"/>
                      </a:gs>
                      <a:gs pos="100000">
                        <a:srgbClr val="FFFFFF"/>
                      </a:gs>
                    </a:gsLst>
                    <a:lin ang="5400000" scaled="0"/>
                  </a:gradFill>
                  <a:latin typeface="+mj-lt"/>
                  <a:ea typeface="Segoe UI" pitchFamily="34" charset="0"/>
                  <a:cs typeface="Segoe UI" pitchFamily="34" charset="0"/>
                </a:rPr>
                <a:t>AiA</a:t>
              </a:r>
              <a:endParaRPr lang="en-US" sz="4000" dirty="0" smtClean="0">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287" name="Rectangle 286"/>
            <p:cNvSpPr/>
            <p:nvPr/>
          </p:nvSpPr>
          <p:spPr bwMode="auto">
            <a:xfrm>
              <a:off x="1181100" y="3295650"/>
              <a:ext cx="1295400" cy="1295400"/>
            </a:xfrm>
            <a:prstGeom prst="rect">
              <a:avLst/>
            </a:prstGeom>
            <a:solidFill>
              <a:srgbClr val="BA141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pPr>
              <a:r>
                <a:rPr lang="en-US" sz="2400" dirty="0">
                  <a:gradFill>
                    <a:gsLst>
                      <a:gs pos="0">
                        <a:srgbClr val="FFFFFF"/>
                      </a:gs>
                      <a:gs pos="100000">
                        <a:srgbClr val="FFFFFF"/>
                      </a:gs>
                    </a:gsLst>
                    <a:lin ang="5400000" scaled="0"/>
                  </a:gradFill>
                  <a:ea typeface="Segoe UI" pitchFamily="34" charset="0"/>
                  <a:cs typeface="Segoe UI" pitchFamily="34" charset="0"/>
                </a:rPr>
                <a:t>Rich Media</a:t>
              </a:r>
            </a:p>
          </p:txBody>
        </p:sp>
        <p:sp>
          <p:nvSpPr>
            <p:cNvPr id="289" name="Rectangle 288"/>
            <p:cNvSpPr/>
            <p:nvPr/>
          </p:nvSpPr>
          <p:spPr bwMode="auto">
            <a:xfrm>
              <a:off x="-190500" y="3295650"/>
              <a:ext cx="1295400" cy="1295400"/>
            </a:xfrm>
            <a:prstGeom prst="rect">
              <a:avLst/>
            </a:prstGeom>
            <a:solidFill>
              <a:srgbClr val="BA141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err="1" smtClean="0">
                  <a:gradFill>
                    <a:gsLst>
                      <a:gs pos="0">
                        <a:srgbClr val="FFFFFF"/>
                      </a:gs>
                      <a:gs pos="100000">
                        <a:srgbClr val="FFFFFF"/>
                      </a:gs>
                    </a:gsLst>
                    <a:lin ang="5400000" scaled="0"/>
                  </a:gradFill>
                  <a:latin typeface="+mj-lt"/>
                  <a:ea typeface="Segoe UI" pitchFamily="34" charset="0"/>
                  <a:cs typeface="Segoe UI" pitchFamily="34" charset="0"/>
                </a:rPr>
                <a:t>AiA</a:t>
              </a:r>
              <a:endParaRPr lang="en-US" sz="4000" dirty="0" smtClean="0">
                <a:gradFill>
                  <a:gsLst>
                    <a:gs pos="0">
                      <a:srgbClr val="FFFFFF"/>
                    </a:gs>
                    <a:gs pos="100000">
                      <a:srgbClr val="FFFFFF"/>
                    </a:gs>
                  </a:gsLst>
                  <a:lin ang="5400000" scaled="0"/>
                </a:gradFill>
                <a:latin typeface="+mj-lt"/>
                <a:ea typeface="Segoe UI" pitchFamily="34" charset="0"/>
                <a:cs typeface="Segoe UI" pitchFamily="34" charset="0"/>
              </a:endParaRPr>
            </a:p>
          </p:txBody>
        </p:sp>
        <p:grpSp>
          <p:nvGrpSpPr>
            <p:cNvPr id="300" name="Group 299"/>
            <p:cNvGrpSpPr/>
            <p:nvPr/>
          </p:nvGrpSpPr>
          <p:grpSpPr>
            <a:xfrm>
              <a:off x="-1562100" y="3295650"/>
              <a:ext cx="1295400" cy="1295400"/>
              <a:chOff x="-1562100" y="3295650"/>
              <a:chExt cx="1295400" cy="1295400"/>
            </a:xfrm>
          </p:grpSpPr>
          <p:sp>
            <p:nvSpPr>
              <p:cNvPr id="288" name="Rectangle 287"/>
              <p:cNvSpPr/>
              <p:nvPr/>
            </p:nvSpPr>
            <p:spPr bwMode="auto">
              <a:xfrm>
                <a:off x="-1562100" y="3295650"/>
                <a:ext cx="1295400" cy="1295400"/>
              </a:xfrm>
              <a:prstGeom prst="rect">
                <a:avLst/>
              </a:prstGeom>
              <a:solidFill>
                <a:srgbClr val="BA141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50" name="Freeform 22"/>
              <p:cNvSpPr>
                <a:spLocks noEditPoints="1"/>
              </p:cNvSpPr>
              <p:nvPr/>
            </p:nvSpPr>
            <p:spPr bwMode="black">
              <a:xfrm>
                <a:off x="-1297570" y="3560281"/>
                <a:ext cx="766340" cy="766138"/>
              </a:xfrm>
              <a:custGeom>
                <a:avLst/>
                <a:gdLst>
                  <a:gd name="T0" fmla="*/ 300 w 300"/>
                  <a:gd name="T1" fmla="*/ 141 h 300"/>
                  <a:gd name="T2" fmla="*/ 285 w 300"/>
                  <a:gd name="T3" fmla="*/ 141 h 300"/>
                  <a:gd name="T4" fmla="*/ 159 w 300"/>
                  <a:gd name="T5" fmla="*/ 15 h 300"/>
                  <a:gd name="T6" fmla="*/ 159 w 300"/>
                  <a:gd name="T7" fmla="*/ 0 h 300"/>
                  <a:gd name="T8" fmla="*/ 141 w 300"/>
                  <a:gd name="T9" fmla="*/ 0 h 300"/>
                  <a:gd name="T10" fmla="*/ 141 w 300"/>
                  <a:gd name="T11" fmla="*/ 15 h 300"/>
                  <a:gd name="T12" fmla="*/ 15 w 300"/>
                  <a:gd name="T13" fmla="*/ 141 h 300"/>
                  <a:gd name="T14" fmla="*/ 0 w 300"/>
                  <a:gd name="T15" fmla="*/ 141 h 300"/>
                  <a:gd name="T16" fmla="*/ 0 w 300"/>
                  <a:gd name="T17" fmla="*/ 159 h 300"/>
                  <a:gd name="T18" fmla="*/ 15 w 300"/>
                  <a:gd name="T19" fmla="*/ 159 h 300"/>
                  <a:gd name="T20" fmla="*/ 141 w 300"/>
                  <a:gd name="T21" fmla="*/ 285 h 300"/>
                  <a:gd name="T22" fmla="*/ 141 w 300"/>
                  <a:gd name="T23" fmla="*/ 300 h 300"/>
                  <a:gd name="T24" fmla="*/ 159 w 300"/>
                  <a:gd name="T25" fmla="*/ 300 h 300"/>
                  <a:gd name="T26" fmla="*/ 159 w 300"/>
                  <a:gd name="T27" fmla="*/ 285 h 300"/>
                  <a:gd name="T28" fmla="*/ 285 w 300"/>
                  <a:gd name="T29" fmla="*/ 159 h 300"/>
                  <a:gd name="T30" fmla="*/ 300 w 300"/>
                  <a:gd name="T31" fmla="*/ 159 h 300"/>
                  <a:gd name="T32" fmla="*/ 300 w 300"/>
                  <a:gd name="T33" fmla="*/ 141 h 300"/>
                  <a:gd name="T34" fmla="*/ 258 w 300"/>
                  <a:gd name="T35" fmla="*/ 141 h 300"/>
                  <a:gd name="T36" fmla="*/ 230 w 300"/>
                  <a:gd name="T37" fmla="*/ 141 h 300"/>
                  <a:gd name="T38" fmla="*/ 159 w 300"/>
                  <a:gd name="T39" fmla="*/ 70 h 300"/>
                  <a:gd name="T40" fmla="*/ 159 w 300"/>
                  <a:gd name="T41" fmla="*/ 42 h 300"/>
                  <a:gd name="T42" fmla="*/ 258 w 300"/>
                  <a:gd name="T43" fmla="*/ 141 h 300"/>
                  <a:gd name="T44" fmla="*/ 141 w 300"/>
                  <a:gd name="T45" fmla="*/ 125 h 300"/>
                  <a:gd name="T46" fmla="*/ 125 w 300"/>
                  <a:gd name="T47" fmla="*/ 141 h 300"/>
                  <a:gd name="T48" fmla="*/ 97 w 300"/>
                  <a:gd name="T49" fmla="*/ 141 h 300"/>
                  <a:gd name="T50" fmla="*/ 141 w 300"/>
                  <a:gd name="T51" fmla="*/ 97 h 300"/>
                  <a:gd name="T52" fmla="*/ 141 w 300"/>
                  <a:gd name="T53" fmla="*/ 125 h 300"/>
                  <a:gd name="T54" fmla="*/ 125 w 300"/>
                  <a:gd name="T55" fmla="*/ 159 h 300"/>
                  <a:gd name="T56" fmla="*/ 141 w 300"/>
                  <a:gd name="T57" fmla="*/ 175 h 300"/>
                  <a:gd name="T58" fmla="*/ 141 w 300"/>
                  <a:gd name="T59" fmla="*/ 203 h 300"/>
                  <a:gd name="T60" fmla="*/ 97 w 300"/>
                  <a:gd name="T61" fmla="*/ 159 h 300"/>
                  <a:gd name="T62" fmla="*/ 125 w 300"/>
                  <a:gd name="T63" fmla="*/ 159 h 300"/>
                  <a:gd name="T64" fmla="*/ 159 w 300"/>
                  <a:gd name="T65" fmla="*/ 175 h 300"/>
                  <a:gd name="T66" fmla="*/ 175 w 300"/>
                  <a:gd name="T67" fmla="*/ 159 h 300"/>
                  <a:gd name="T68" fmla="*/ 203 w 300"/>
                  <a:gd name="T69" fmla="*/ 159 h 300"/>
                  <a:gd name="T70" fmla="*/ 159 w 300"/>
                  <a:gd name="T71" fmla="*/ 203 h 300"/>
                  <a:gd name="T72" fmla="*/ 159 w 300"/>
                  <a:gd name="T73" fmla="*/ 175 h 300"/>
                  <a:gd name="T74" fmla="*/ 175 w 300"/>
                  <a:gd name="T75" fmla="*/ 141 h 300"/>
                  <a:gd name="T76" fmla="*/ 159 w 300"/>
                  <a:gd name="T77" fmla="*/ 125 h 300"/>
                  <a:gd name="T78" fmla="*/ 159 w 300"/>
                  <a:gd name="T79" fmla="*/ 97 h 300"/>
                  <a:gd name="T80" fmla="*/ 203 w 300"/>
                  <a:gd name="T81" fmla="*/ 141 h 300"/>
                  <a:gd name="T82" fmla="*/ 175 w 300"/>
                  <a:gd name="T83" fmla="*/ 141 h 300"/>
                  <a:gd name="T84" fmla="*/ 141 w 300"/>
                  <a:gd name="T85" fmla="*/ 42 h 300"/>
                  <a:gd name="T86" fmla="*/ 141 w 300"/>
                  <a:gd name="T87" fmla="*/ 70 h 300"/>
                  <a:gd name="T88" fmla="*/ 70 w 300"/>
                  <a:gd name="T89" fmla="*/ 141 h 300"/>
                  <a:gd name="T90" fmla="*/ 42 w 300"/>
                  <a:gd name="T91" fmla="*/ 141 h 300"/>
                  <a:gd name="T92" fmla="*/ 141 w 300"/>
                  <a:gd name="T93" fmla="*/ 42 h 300"/>
                  <a:gd name="T94" fmla="*/ 42 w 300"/>
                  <a:gd name="T95" fmla="*/ 159 h 300"/>
                  <a:gd name="T96" fmla="*/ 70 w 300"/>
                  <a:gd name="T97" fmla="*/ 159 h 300"/>
                  <a:gd name="T98" fmla="*/ 141 w 300"/>
                  <a:gd name="T99" fmla="*/ 230 h 300"/>
                  <a:gd name="T100" fmla="*/ 141 w 300"/>
                  <a:gd name="T101" fmla="*/ 258 h 300"/>
                  <a:gd name="T102" fmla="*/ 42 w 300"/>
                  <a:gd name="T103" fmla="*/ 159 h 300"/>
                  <a:gd name="T104" fmla="*/ 159 w 300"/>
                  <a:gd name="T105" fmla="*/ 258 h 300"/>
                  <a:gd name="T106" fmla="*/ 159 w 300"/>
                  <a:gd name="T107" fmla="*/ 230 h 300"/>
                  <a:gd name="T108" fmla="*/ 230 w 300"/>
                  <a:gd name="T109" fmla="*/ 159 h 300"/>
                  <a:gd name="T110" fmla="*/ 258 w 300"/>
                  <a:gd name="T111" fmla="*/ 159 h 300"/>
                  <a:gd name="T112" fmla="*/ 159 w 300"/>
                  <a:gd name="T113" fmla="*/ 25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300">
                    <a:moveTo>
                      <a:pt x="300" y="141"/>
                    </a:moveTo>
                    <a:cubicBezTo>
                      <a:pt x="285" y="141"/>
                      <a:pt x="285" y="141"/>
                      <a:pt x="285" y="141"/>
                    </a:cubicBezTo>
                    <a:cubicBezTo>
                      <a:pt x="280" y="74"/>
                      <a:pt x="226" y="20"/>
                      <a:pt x="159" y="15"/>
                    </a:cubicBezTo>
                    <a:cubicBezTo>
                      <a:pt x="159" y="0"/>
                      <a:pt x="159" y="0"/>
                      <a:pt x="159" y="0"/>
                    </a:cubicBezTo>
                    <a:cubicBezTo>
                      <a:pt x="141" y="0"/>
                      <a:pt x="141" y="0"/>
                      <a:pt x="141" y="0"/>
                    </a:cubicBezTo>
                    <a:cubicBezTo>
                      <a:pt x="141" y="15"/>
                      <a:pt x="141" y="15"/>
                      <a:pt x="141" y="15"/>
                    </a:cubicBezTo>
                    <a:cubicBezTo>
                      <a:pt x="74" y="20"/>
                      <a:pt x="20" y="74"/>
                      <a:pt x="15" y="141"/>
                    </a:cubicBezTo>
                    <a:cubicBezTo>
                      <a:pt x="0" y="141"/>
                      <a:pt x="0" y="141"/>
                      <a:pt x="0" y="141"/>
                    </a:cubicBezTo>
                    <a:cubicBezTo>
                      <a:pt x="0" y="159"/>
                      <a:pt x="0" y="159"/>
                      <a:pt x="0" y="159"/>
                    </a:cubicBezTo>
                    <a:cubicBezTo>
                      <a:pt x="15" y="159"/>
                      <a:pt x="15" y="159"/>
                      <a:pt x="15" y="159"/>
                    </a:cubicBezTo>
                    <a:cubicBezTo>
                      <a:pt x="20" y="226"/>
                      <a:pt x="74" y="280"/>
                      <a:pt x="141" y="285"/>
                    </a:cubicBezTo>
                    <a:cubicBezTo>
                      <a:pt x="141" y="300"/>
                      <a:pt x="141" y="300"/>
                      <a:pt x="141" y="300"/>
                    </a:cubicBezTo>
                    <a:cubicBezTo>
                      <a:pt x="159" y="300"/>
                      <a:pt x="159" y="300"/>
                      <a:pt x="159" y="300"/>
                    </a:cubicBezTo>
                    <a:cubicBezTo>
                      <a:pt x="159" y="285"/>
                      <a:pt x="159" y="285"/>
                      <a:pt x="159" y="285"/>
                    </a:cubicBezTo>
                    <a:cubicBezTo>
                      <a:pt x="226" y="280"/>
                      <a:pt x="280" y="226"/>
                      <a:pt x="285" y="159"/>
                    </a:cubicBezTo>
                    <a:cubicBezTo>
                      <a:pt x="300" y="159"/>
                      <a:pt x="300" y="159"/>
                      <a:pt x="300" y="159"/>
                    </a:cubicBezTo>
                    <a:lnTo>
                      <a:pt x="300" y="141"/>
                    </a:lnTo>
                    <a:close/>
                    <a:moveTo>
                      <a:pt x="258" y="141"/>
                    </a:moveTo>
                    <a:cubicBezTo>
                      <a:pt x="230" y="141"/>
                      <a:pt x="230" y="141"/>
                      <a:pt x="230" y="141"/>
                    </a:cubicBezTo>
                    <a:cubicBezTo>
                      <a:pt x="226" y="103"/>
                      <a:pt x="197" y="74"/>
                      <a:pt x="159" y="70"/>
                    </a:cubicBezTo>
                    <a:cubicBezTo>
                      <a:pt x="159" y="42"/>
                      <a:pt x="159" y="42"/>
                      <a:pt x="159" y="42"/>
                    </a:cubicBezTo>
                    <a:cubicBezTo>
                      <a:pt x="211" y="47"/>
                      <a:pt x="253" y="89"/>
                      <a:pt x="258" y="141"/>
                    </a:cubicBezTo>
                    <a:close/>
                    <a:moveTo>
                      <a:pt x="141" y="125"/>
                    </a:moveTo>
                    <a:cubicBezTo>
                      <a:pt x="133" y="127"/>
                      <a:pt x="127" y="133"/>
                      <a:pt x="125" y="141"/>
                    </a:cubicBezTo>
                    <a:cubicBezTo>
                      <a:pt x="97" y="141"/>
                      <a:pt x="97" y="141"/>
                      <a:pt x="97" y="141"/>
                    </a:cubicBezTo>
                    <a:cubicBezTo>
                      <a:pt x="101" y="118"/>
                      <a:pt x="118" y="101"/>
                      <a:pt x="141" y="97"/>
                    </a:cubicBezTo>
                    <a:lnTo>
                      <a:pt x="141" y="125"/>
                    </a:lnTo>
                    <a:close/>
                    <a:moveTo>
                      <a:pt x="125" y="159"/>
                    </a:moveTo>
                    <a:cubicBezTo>
                      <a:pt x="127" y="167"/>
                      <a:pt x="133" y="173"/>
                      <a:pt x="141" y="175"/>
                    </a:cubicBezTo>
                    <a:cubicBezTo>
                      <a:pt x="141" y="203"/>
                      <a:pt x="141" y="203"/>
                      <a:pt x="141" y="203"/>
                    </a:cubicBezTo>
                    <a:cubicBezTo>
                      <a:pt x="118" y="199"/>
                      <a:pt x="101" y="182"/>
                      <a:pt x="97" y="159"/>
                    </a:cubicBezTo>
                    <a:lnTo>
                      <a:pt x="125" y="159"/>
                    </a:lnTo>
                    <a:close/>
                    <a:moveTo>
                      <a:pt x="159" y="175"/>
                    </a:moveTo>
                    <a:cubicBezTo>
                      <a:pt x="167" y="173"/>
                      <a:pt x="173" y="167"/>
                      <a:pt x="175" y="159"/>
                    </a:cubicBezTo>
                    <a:cubicBezTo>
                      <a:pt x="203" y="159"/>
                      <a:pt x="203" y="159"/>
                      <a:pt x="203" y="159"/>
                    </a:cubicBezTo>
                    <a:cubicBezTo>
                      <a:pt x="199" y="182"/>
                      <a:pt x="182" y="199"/>
                      <a:pt x="159" y="203"/>
                    </a:cubicBezTo>
                    <a:lnTo>
                      <a:pt x="159" y="175"/>
                    </a:lnTo>
                    <a:close/>
                    <a:moveTo>
                      <a:pt x="175" y="141"/>
                    </a:moveTo>
                    <a:cubicBezTo>
                      <a:pt x="173" y="133"/>
                      <a:pt x="167" y="127"/>
                      <a:pt x="159" y="125"/>
                    </a:cubicBezTo>
                    <a:cubicBezTo>
                      <a:pt x="159" y="97"/>
                      <a:pt x="159" y="97"/>
                      <a:pt x="159" y="97"/>
                    </a:cubicBezTo>
                    <a:cubicBezTo>
                      <a:pt x="182" y="101"/>
                      <a:pt x="199" y="118"/>
                      <a:pt x="203" y="141"/>
                    </a:cubicBezTo>
                    <a:lnTo>
                      <a:pt x="175" y="141"/>
                    </a:lnTo>
                    <a:close/>
                    <a:moveTo>
                      <a:pt x="141" y="42"/>
                    </a:moveTo>
                    <a:cubicBezTo>
                      <a:pt x="141" y="70"/>
                      <a:pt x="141" y="70"/>
                      <a:pt x="141" y="70"/>
                    </a:cubicBezTo>
                    <a:cubicBezTo>
                      <a:pt x="103" y="74"/>
                      <a:pt x="74" y="103"/>
                      <a:pt x="70" y="141"/>
                    </a:cubicBezTo>
                    <a:cubicBezTo>
                      <a:pt x="42" y="141"/>
                      <a:pt x="42" y="141"/>
                      <a:pt x="42" y="141"/>
                    </a:cubicBezTo>
                    <a:cubicBezTo>
                      <a:pt x="47" y="89"/>
                      <a:pt x="89" y="47"/>
                      <a:pt x="141" y="42"/>
                    </a:cubicBezTo>
                    <a:close/>
                    <a:moveTo>
                      <a:pt x="42" y="159"/>
                    </a:moveTo>
                    <a:cubicBezTo>
                      <a:pt x="70" y="159"/>
                      <a:pt x="70" y="159"/>
                      <a:pt x="70" y="159"/>
                    </a:cubicBezTo>
                    <a:cubicBezTo>
                      <a:pt x="74" y="197"/>
                      <a:pt x="103" y="226"/>
                      <a:pt x="141" y="230"/>
                    </a:cubicBezTo>
                    <a:cubicBezTo>
                      <a:pt x="141" y="258"/>
                      <a:pt x="141" y="258"/>
                      <a:pt x="141" y="258"/>
                    </a:cubicBezTo>
                    <a:cubicBezTo>
                      <a:pt x="89" y="253"/>
                      <a:pt x="47" y="211"/>
                      <a:pt x="42" y="159"/>
                    </a:cubicBezTo>
                    <a:close/>
                    <a:moveTo>
                      <a:pt x="159" y="258"/>
                    </a:moveTo>
                    <a:cubicBezTo>
                      <a:pt x="159" y="230"/>
                      <a:pt x="159" y="230"/>
                      <a:pt x="159" y="230"/>
                    </a:cubicBezTo>
                    <a:cubicBezTo>
                      <a:pt x="197" y="226"/>
                      <a:pt x="226" y="197"/>
                      <a:pt x="230" y="159"/>
                    </a:cubicBezTo>
                    <a:cubicBezTo>
                      <a:pt x="258" y="159"/>
                      <a:pt x="258" y="159"/>
                      <a:pt x="258" y="159"/>
                    </a:cubicBezTo>
                    <a:cubicBezTo>
                      <a:pt x="253" y="211"/>
                      <a:pt x="211" y="253"/>
                      <a:pt x="159" y="2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p>
            </p:txBody>
          </p:sp>
        </p:grpSp>
      </p:grpSp>
      <p:grpSp>
        <p:nvGrpSpPr>
          <p:cNvPr id="302" name="Group 301"/>
          <p:cNvGrpSpPr/>
          <p:nvPr/>
        </p:nvGrpSpPr>
        <p:grpSpPr>
          <a:xfrm>
            <a:off x="533400" y="1924050"/>
            <a:ext cx="8151120" cy="1295400"/>
            <a:chOff x="2552700" y="1924050"/>
            <a:chExt cx="8151120" cy="1295400"/>
          </a:xfrm>
        </p:grpSpPr>
        <p:grpSp>
          <p:nvGrpSpPr>
            <p:cNvPr id="294" name="Group 293"/>
            <p:cNvGrpSpPr/>
            <p:nvPr/>
          </p:nvGrpSpPr>
          <p:grpSpPr>
            <a:xfrm>
              <a:off x="5295900" y="1924050"/>
              <a:ext cx="1295400" cy="1295400"/>
              <a:chOff x="5295900" y="1924050"/>
              <a:chExt cx="1295400" cy="1295400"/>
            </a:xfrm>
          </p:grpSpPr>
          <p:sp>
            <p:nvSpPr>
              <p:cNvPr id="7" name="Rectangle 6"/>
              <p:cNvSpPr/>
              <p:nvPr/>
            </p:nvSpPr>
            <p:spPr bwMode="auto">
              <a:xfrm>
                <a:off x="5295900" y="1924050"/>
                <a:ext cx="1295400" cy="1295400"/>
              </a:xfrm>
              <a:prstGeom prst="rect">
                <a:avLst/>
              </a:prstGeom>
              <a:solidFill>
                <a:srgbClr val="BA141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8" name="Freeform 22"/>
              <p:cNvSpPr>
                <a:spLocks noEditPoints="1"/>
              </p:cNvSpPr>
              <p:nvPr/>
            </p:nvSpPr>
            <p:spPr bwMode="black">
              <a:xfrm>
                <a:off x="5545223" y="2188681"/>
                <a:ext cx="766340" cy="766138"/>
              </a:xfrm>
              <a:custGeom>
                <a:avLst/>
                <a:gdLst>
                  <a:gd name="T0" fmla="*/ 300 w 300"/>
                  <a:gd name="T1" fmla="*/ 141 h 300"/>
                  <a:gd name="T2" fmla="*/ 285 w 300"/>
                  <a:gd name="T3" fmla="*/ 141 h 300"/>
                  <a:gd name="T4" fmla="*/ 159 w 300"/>
                  <a:gd name="T5" fmla="*/ 15 h 300"/>
                  <a:gd name="T6" fmla="*/ 159 w 300"/>
                  <a:gd name="T7" fmla="*/ 0 h 300"/>
                  <a:gd name="T8" fmla="*/ 141 w 300"/>
                  <a:gd name="T9" fmla="*/ 0 h 300"/>
                  <a:gd name="T10" fmla="*/ 141 w 300"/>
                  <a:gd name="T11" fmla="*/ 15 h 300"/>
                  <a:gd name="T12" fmla="*/ 15 w 300"/>
                  <a:gd name="T13" fmla="*/ 141 h 300"/>
                  <a:gd name="T14" fmla="*/ 0 w 300"/>
                  <a:gd name="T15" fmla="*/ 141 h 300"/>
                  <a:gd name="T16" fmla="*/ 0 w 300"/>
                  <a:gd name="T17" fmla="*/ 159 h 300"/>
                  <a:gd name="T18" fmla="*/ 15 w 300"/>
                  <a:gd name="T19" fmla="*/ 159 h 300"/>
                  <a:gd name="T20" fmla="*/ 141 w 300"/>
                  <a:gd name="T21" fmla="*/ 285 h 300"/>
                  <a:gd name="T22" fmla="*/ 141 w 300"/>
                  <a:gd name="T23" fmla="*/ 300 h 300"/>
                  <a:gd name="T24" fmla="*/ 159 w 300"/>
                  <a:gd name="T25" fmla="*/ 300 h 300"/>
                  <a:gd name="T26" fmla="*/ 159 w 300"/>
                  <a:gd name="T27" fmla="*/ 285 h 300"/>
                  <a:gd name="T28" fmla="*/ 285 w 300"/>
                  <a:gd name="T29" fmla="*/ 159 h 300"/>
                  <a:gd name="T30" fmla="*/ 300 w 300"/>
                  <a:gd name="T31" fmla="*/ 159 h 300"/>
                  <a:gd name="T32" fmla="*/ 300 w 300"/>
                  <a:gd name="T33" fmla="*/ 141 h 300"/>
                  <a:gd name="T34" fmla="*/ 258 w 300"/>
                  <a:gd name="T35" fmla="*/ 141 h 300"/>
                  <a:gd name="T36" fmla="*/ 230 w 300"/>
                  <a:gd name="T37" fmla="*/ 141 h 300"/>
                  <a:gd name="T38" fmla="*/ 159 w 300"/>
                  <a:gd name="T39" fmla="*/ 70 h 300"/>
                  <a:gd name="T40" fmla="*/ 159 w 300"/>
                  <a:gd name="T41" fmla="*/ 42 h 300"/>
                  <a:gd name="T42" fmla="*/ 258 w 300"/>
                  <a:gd name="T43" fmla="*/ 141 h 300"/>
                  <a:gd name="T44" fmla="*/ 141 w 300"/>
                  <a:gd name="T45" fmla="*/ 125 h 300"/>
                  <a:gd name="T46" fmla="*/ 125 w 300"/>
                  <a:gd name="T47" fmla="*/ 141 h 300"/>
                  <a:gd name="T48" fmla="*/ 97 w 300"/>
                  <a:gd name="T49" fmla="*/ 141 h 300"/>
                  <a:gd name="T50" fmla="*/ 141 w 300"/>
                  <a:gd name="T51" fmla="*/ 97 h 300"/>
                  <a:gd name="T52" fmla="*/ 141 w 300"/>
                  <a:gd name="T53" fmla="*/ 125 h 300"/>
                  <a:gd name="T54" fmla="*/ 125 w 300"/>
                  <a:gd name="T55" fmla="*/ 159 h 300"/>
                  <a:gd name="T56" fmla="*/ 141 w 300"/>
                  <a:gd name="T57" fmla="*/ 175 h 300"/>
                  <a:gd name="T58" fmla="*/ 141 w 300"/>
                  <a:gd name="T59" fmla="*/ 203 h 300"/>
                  <a:gd name="T60" fmla="*/ 97 w 300"/>
                  <a:gd name="T61" fmla="*/ 159 h 300"/>
                  <a:gd name="T62" fmla="*/ 125 w 300"/>
                  <a:gd name="T63" fmla="*/ 159 h 300"/>
                  <a:gd name="T64" fmla="*/ 159 w 300"/>
                  <a:gd name="T65" fmla="*/ 175 h 300"/>
                  <a:gd name="T66" fmla="*/ 175 w 300"/>
                  <a:gd name="T67" fmla="*/ 159 h 300"/>
                  <a:gd name="T68" fmla="*/ 203 w 300"/>
                  <a:gd name="T69" fmla="*/ 159 h 300"/>
                  <a:gd name="T70" fmla="*/ 159 w 300"/>
                  <a:gd name="T71" fmla="*/ 203 h 300"/>
                  <a:gd name="T72" fmla="*/ 159 w 300"/>
                  <a:gd name="T73" fmla="*/ 175 h 300"/>
                  <a:gd name="T74" fmla="*/ 175 w 300"/>
                  <a:gd name="T75" fmla="*/ 141 h 300"/>
                  <a:gd name="T76" fmla="*/ 159 w 300"/>
                  <a:gd name="T77" fmla="*/ 125 h 300"/>
                  <a:gd name="T78" fmla="*/ 159 w 300"/>
                  <a:gd name="T79" fmla="*/ 97 h 300"/>
                  <a:gd name="T80" fmla="*/ 203 w 300"/>
                  <a:gd name="T81" fmla="*/ 141 h 300"/>
                  <a:gd name="T82" fmla="*/ 175 w 300"/>
                  <a:gd name="T83" fmla="*/ 141 h 300"/>
                  <a:gd name="T84" fmla="*/ 141 w 300"/>
                  <a:gd name="T85" fmla="*/ 42 h 300"/>
                  <a:gd name="T86" fmla="*/ 141 w 300"/>
                  <a:gd name="T87" fmla="*/ 70 h 300"/>
                  <a:gd name="T88" fmla="*/ 70 w 300"/>
                  <a:gd name="T89" fmla="*/ 141 h 300"/>
                  <a:gd name="T90" fmla="*/ 42 w 300"/>
                  <a:gd name="T91" fmla="*/ 141 h 300"/>
                  <a:gd name="T92" fmla="*/ 141 w 300"/>
                  <a:gd name="T93" fmla="*/ 42 h 300"/>
                  <a:gd name="T94" fmla="*/ 42 w 300"/>
                  <a:gd name="T95" fmla="*/ 159 h 300"/>
                  <a:gd name="T96" fmla="*/ 70 w 300"/>
                  <a:gd name="T97" fmla="*/ 159 h 300"/>
                  <a:gd name="T98" fmla="*/ 141 w 300"/>
                  <a:gd name="T99" fmla="*/ 230 h 300"/>
                  <a:gd name="T100" fmla="*/ 141 w 300"/>
                  <a:gd name="T101" fmla="*/ 258 h 300"/>
                  <a:gd name="T102" fmla="*/ 42 w 300"/>
                  <a:gd name="T103" fmla="*/ 159 h 300"/>
                  <a:gd name="T104" fmla="*/ 159 w 300"/>
                  <a:gd name="T105" fmla="*/ 258 h 300"/>
                  <a:gd name="T106" fmla="*/ 159 w 300"/>
                  <a:gd name="T107" fmla="*/ 230 h 300"/>
                  <a:gd name="T108" fmla="*/ 230 w 300"/>
                  <a:gd name="T109" fmla="*/ 159 h 300"/>
                  <a:gd name="T110" fmla="*/ 258 w 300"/>
                  <a:gd name="T111" fmla="*/ 159 h 300"/>
                  <a:gd name="T112" fmla="*/ 159 w 300"/>
                  <a:gd name="T113" fmla="*/ 25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300">
                    <a:moveTo>
                      <a:pt x="300" y="141"/>
                    </a:moveTo>
                    <a:cubicBezTo>
                      <a:pt x="285" y="141"/>
                      <a:pt x="285" y="141"/>
                      <a:pt x="285" y="141"/>
                    </a:cubicBezTo>
                    <a:cubicBezTo>
                      <a:pt x="280" y="74"/>
                      <a:pt x="226" y="20"/>
                      <a:pt x="159" y="15"/>
                    </a:cubicBezTo>
                    <a:cubicBezTo>
                      <a:pt x="159" y="0"/>
                      <a:pt x="159" y="0"/>
                      <a:pt x="159" y="0"/>
                    </a:cubicBezTo>
                    <a:cubicBezTo>
                      <a:pt x="141" y="0"/>
                      <a:pt x="141" y="0"/>
                      <a:pt x="141" y="0"/>
                    </a:cubicBezTo>
                    <a:cubicBezTo>
                      <a:pt x="141" y="15"/>
                      <a:pt x="141" y="15"/>
                      <a:pt x="141" y="15"/>
                    </a:cubicBezTo>
                    <a:cubicBezTo>
                      <a:pt x="74" y="20"/>
                      <a:pt x="20" y="74"/>
                      <a:pt x="15" y="141"/>
                    </a:cubicBezTo>
                    <a:cubicBezTo>
                      <a:pt x="0" y="141"/>
                      <a:pt x="0" y="141"/>
                      <a:pt x="0" y="141"/>
                    </a:cubicBezTo>
                    <a:cubicBezTo>
                      <a:pt x="0" y="159"/>
                      <a:pt x="0" y="159"/>
                      <a:pt x="0" y="159"/>
                    </a:cubicBezTo>
                    <a:cubicBezTo>
                      <a:pt x="15" y="159"/>
                      <a:pt x="15" y="159"/>
                      <a:pt x="15" y="159"/>
                    </a:cubicBezTo>
                    <a:cubicBezTo>
                      <a:pt x="20" y="226"/>
                      <a:pt x="74" y="280"/>
                      <a:pt x="141" y="285"/>
                    </a:cubicBezTo>
                    <a:cubicBezTo>
                      <a:pt x="141" y="300"/>
                      <a:pt x="141" y="300"/>
                      <a:pt x="141" y="300"/>
                    </a:cubicBezTo>
                    <a:cubicBezTo>
                      <a:pt x="159" y="300"/>
                      <a:pt x="159" y="300"/>
                      <a:pt x="159" y="300"/>
                    </a:cubicBezTo>
                    <a:cubicBezTo>
                      <a:pt x="159" y="285"/>
                      <a:pt x="159" y="285"/>
                      <a:pt x="159" y="285"/>
                    </a:cubicBezTo>
                    <a:cubicBezTo>
                      <a:pt x="226" y="280"/>
                      <a:pt x="280" y="226"/>
                      <a:pt x="285" y="159"/>
                    </a:cubicBezTo>
                    <a:cubicBezTo>
                      <a:pt x="300" y="159"/>
                      <a:pt x="300" y="159"/>
                      <a:pt x="300" y="159"/>
                    </a:cubicBezTo>
                    <a:lnTo>
                      <a:pt x="300" y="141"/>
                    </a:lnTo>
                    <a:close/>
                    <a:moveTo>
                      <a:pt x="258" y="141"/>
                    </a:moveTo>
                    <a:cubicBezTo>
                      <a:pt x="230" y="141"/>
                      <a:pt x="230" y="141"/>
                      <a:pt x="230" y="141"/>
                    </a:cubicBezTo>
                    <a:cubicBezTo>
                      <a:pt x="226" y="103"/>
                      <a:pt x="197" y="74"/>
                      <a:pt x="159" y="70"/>
                    </a:cubicBezTo>
                    <a:cubicBezTo>
                      <a:pt x="159" y="42"/>
                      <a:pt x="159" y="42"/>
                      <a:pt x="159" y="42"/>
                    </a:cubicBezTo>
                    <a:cubicBezTo>
                      <a:pt x="211" y="47"/>
                      <a:pt x="253" y="89"/>
                      <a:pt x="258" y="141"/>
                    </a:cubicBezTo>
                    <a:close/>
                    <a:moveTo>
                      <a:pt x="141" y="125"/>
                    </a:moveTo>
                    <a:cubicBezTo>
                      <a:pt x="133" y="127"/>
                      <a:pt x="127" y="133"/>
                      <a:pt x="125" y="141"/>
                    </a:cubicBezTo>
                    <a:cubicBezTo>
                      <a:pt x="97" y="141"/>
                      <a:pt x="97" y="141"/>
                      <a:pt x="97" y="141"/>
                    </a:cubicBezTo>
                    <a:cubicBezTo>
                      <a:pt x="101" y="118"/>
                      <a:pt x="118" y="101"/>
                      <a:pt x="141" y="97"/>
                    </a:cubicBezTo>
                    <a:lnTo>
                      <a:pt x="141" y="125"/>
                    </a:lnTo>
                    <a:close/>
                    <a:moveTo>
                      <a:pt x="125" y="159"/>
                    </a:moveTo>
                    <a:cubicBezTo>
                      <a:pt x="127" y="167"/>
                      <a:pt x="133" y="173"/>
                      <a:pt x="141" y="175"/>
                    </a:cubicBezTo>
                    <a:cubicBezTo>
                      <a:pt x="141" y="203"/>
                      <a:pt x="141" y="203"/>
                      <a:pt x="141" y="203"/>
                    </a:cubicBezTo>
                    <a:cubicBezTo>
                      <a:pt x="118" y="199"/>
                      <a:pt x="101" y="182"/>
                      <a:pt x="97" y="159"/>
                    </a:cubicBezTo>
                    <a:lnTo>
                      <a:pt x="125" y="159"/>
                    </a:lnTo>
                    <a:close/>
                    <a:moveTo>
                      <a:pt x="159" y="175"/>
                    </a:moveTo>
                    <a:cubicBezTo>
                      <a:pt x="167" y="173"/>
                      <a:pt x="173" y="167"/>
                      <a:pt x="175" y="159"/>
                    </a:cubicBezTo>
                    <a:cubicBezTo>
                      <a:pt x="203" y="159"/>
                      <a:pt x="203" y="159"/>
                      <a:pt x="203" y="159"/>
                    </a:cubicBezTo>
                    <a:cubicBezTo>
                      <a:pt x="199" y="182"/>
                      <a:pt x="182" y="199"/>
                      <a:pt x="159" y="203"/>
                    </a:cubicBezTo>
                    <a:lnTo>
                      <a:pt x="159" y="175"/>
                    </a:lnTo>
                    <a:close/>
                    <a:moveTo>
                      <a:pt x="175" y="141"/>
                    </a:moveTo>
                    <a:cubicBezTo>
                      <a:pt x="173" y="133"/>
                      <a:pt x="167" y="127"/>
                      <a:pt x="159" y="125"/>
                    </a:cubicBezTo>
                    <a:cubicBezTo>
                      <a:pt x="159" y="97"/>
                      <a:pt x="159" y="97"/>
                      <a:pt x="159" y="97"/>
                    </a:cubicBezTo>
                    <a:cubicBezTo>
                      <a:pt x="182" y="101"/>
                      <a:pt x="199" y="118"/>
                      <a:pt x="203" y="141"/>
                    </a:cubicBezTo>
                    <a:lnTo>
                      <a:pt x="175" y="141"/>
                    </a:lnTo>
                    <a:close/>
                    <a:moveTo>
                      <a:pt x="141" y="42"/>
                    </a:moveTo>
                    <a:cubicBezTo>
                      <a:pt x="141" y="70"/>
                      <a:pt x="141" y="70"/>
                      <a:pt x="141" y="70"/>
                    </a:cubicBezTo>
                    <a:cubicBezTo>
                      <a:pt x="103" y="74"/>
                      <a:pt x="74" y="103"/>
                      <a:pt x="70" y="141"/>
                    </a:cubicBezTo>
                    <a:cubicBezTo>
                      <a:pt x="42" y="141"/>
                      <a:pt x="42" y="141"/>
                      <a:pt x="42" y="141"/>
                    </a:cubicBezTo>
                    <a:cubicBezTo>
                      <a:pt x="47" y="89"/>
                      <a:pt x="89" y="47"/>
                      <a:pt x="141" y="42"/>
                    </a:cubicBezTo>
                    <a:close/>
                    <a:moveTo>
                      <a:pt x="42" y="159"/>
                    </a:moveTo>
                    <a:cubicBezTo>
                      <a:pt x="70" y="159"/>
                      <a:pt x="70" y="159"/>
                      <a:pt x="70" y="159"/>
                    </a:cubicBezTo>
                    <a:cubicBezTo>
                      <a:pt x="74" y="197"/>
                      <a:pt x="103" y="226"/>
                      <a:pt x="141" y="230"/>
                    </a:cubicBezTo>
                    <a:cubicBezTo>
                      <a:pt x="141" y="258"/>
                      <a:pt x="141" y="258"/>
                      <a:pt x="141" y="258"/>
                    </a:cubicBezTo>
                    <a:cubicBezTo>
                      <a:pt x="89" y="253"/>
                      <a:pt x="47" y="211"/>
                      <a:pt x="42" y="159"/>
                    </a:cubicBezTo>
                    <a:close/>
                    <a:moveTo>
                      <a:pt x="159" y="258"/>
                    </a:moveTo>
                    <a:cubicBezTo>
                      <a:pt x="159" y="230"/>
                      <a:pt x="159" y="230"/>
                      <a:pt x="159" y="230"/>
                    </a:cubicBezTo>
                    <a:cubicBezTo>
                      <a:pt x="197" y="226"/>
                      <a:pt x="226" y="197"/>
                      <a:pt x="230" y="159"/>
                    </a:cubicBezTo>
                    <a:cubicBezTo>
                      <a:pt x="258" y="159"/>
                      <a:pt x="258" y="159"/>
                      <a:pt x="258" y="159"/>
                    </a:cubicBezTo>
                    <a:cubicBezTo>
                      <a:pt x="253" y="211"/>
                      <a:pt x="211" y="253"/>
                      <a:pt x="159" y="2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p>
            </p:txBody>
          </p:sp>
        </p:grpSp>
        <p:grpSp>
          <p:nvGrpSpPr>
            <p:cNvPr id="297" name="Group 296"/>
            <p:cNvGrpSpPr/>
            <p:nvPr/>
          </p:nvGrpSpPr>
          <p:grpSpPr>
            <a:xfrm>
              <a:off x="9408420" y="1924050"/>
              <a:ext cx="1295400" cy="1295400"/>
              <a:chOff x="9408420" y="1924050"/>
              <a:chExt cx="1295400" cy="1295400"/>
            </a:xfrm>
          </p:grpSpPr>
          <p:sp>
            <p:nvSpPr>
              <p:cNvPr id="275" name="Rectangle 274"/>
              <p:cNvSpPr/>
              <p:nvPr/>
            </p:nvSpPr>
            <p:spPr bwMode="auto">
              <a:xfrm>
                <a:off x="9408420" y="1924050"/>
                <a:ext cx="1295400" cy="1295400"/>
              </a:xfrm>
              <a:prstGeom prst="rect">
                <a:avLst/>
              </a:prstGeom>
              <a:solidFill>
                <a:srgbClr val="4DAE5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36" name="Picture 3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555290" y="2404474"/>
                <a:ext cx="993914" cy="334552"/>
              </a:xfrm>
              <a:prstGeom prst="rect">
                <a:avLst/>
              </a:prstGeom>
            </p:spPr>
          </p:pic>
        </p:grpSp>
        <p:grpSp>
          <p:nvGrpSpPr>
            <p:cNvPr id="295" name="Group 294"/>
            <p:cNvGrpSpPr/>
            <p:nvPr/>
          </p:nvGrpSpPr>
          <p:grpSpPr>
            <a:xfrm>
              <a:off x="6665220" y="1924050"/>
              <a:ext cx="1295400" cy="1295400"/>
              <a:chOff x="6665220" y="1924050"/>
              <a:chExt cx="1295400" cy="1295400"/>
            </a:xfrm>
          </p:grpSpPr>
          <p:sp>
            <p:nvSpPr>
              <p:cNvPr id="276" name="Rectangle 275"/>
              <p:cNvSpPr/>
              <p:nvPr/>
            </p:nvSpPr>
            <p:spPr bwMode="auto">
              <a:xfrm>
                <a:off x="6665220" y="1924050"/>
                <a:ext cx="1295400" cy="1295400"/>
              </a:xfrm>
              <a:prstGeom prst="rect">
                <a:avLst/>
              </a:prstGeom>
              <a:solidFill>
                <a:srgbClr val="4DAE5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49" name="Picture 4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921511" y="2407551"/>
                <a:ext cx="797582" cy="351700"/>
              </a:xfrm>
              <a:prstGeom prst="rect">
                <a:avLst/>
              </a:prstGeom>
            </p:spPr>
          </p:pic>
        </p:grpSp>
        <p:grpSp>
          <p:nvGrpSpPr>
            <p:cNvPr id="296" name="Group 295"/>
            <p:cNvGrpSpPr/>
            <p:nvPr/>
          </p:nvGrpSpPr>
          <p:grpSpPr>
            <a:xfrm>
              <a:off x="8036820" y="1924050"/>
              <a:ext cx="1295400" cy="1295400"/>
              <a:chOff x="8036820" y="1924050"/>
              <a:chExt cx="1295400" cy="1295400"/>
            </a:xfrm>
          </p:grpSpPr>
          <p:sp>
            <p:nvSpPr>
              <p:cNvPr id="277" name="Rectangle 276"/>
              <p:cNvSpPr/>
              <p:nvPr/>
            </p:nvSpPr>
            <p:spPr bwMode="auto">
              <a:xfrm>
                <a:off x="8036820" y="1924050"/>
                <a:ext cx="1295400" cy="1295400"/>
              </a:xfrm>
              <a:prstGeom prst="rect">
                <a:avLst/>
              </a:prstGeom>
              <a:solidFill>
                <a:srgbClr val="4DAE5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41" name="Picture 4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122289" y="2345635"/>
                <a:ext cx="1113866" cy="452230"/>
              </a:xfrm>
              <a:prstGeom prst="rect">
                <a:avLst/>
              </a:prstGeom>
            </p:spPr>
          </p:pic>
        </p:grpSp>
        <p:grpSp>
          <p:nvGrpSpPr>
            <p:cNvPr id="292" name="Group 291"/>
            <p:cNvGrpSpPr/>
            <p:nvPr/>
          </p:nvGrpSpPr>
          <p:grpSpPr>
            <a:xfrm>
              <a:off x="2552700" y="1924050"/>
              <a:ext cx="1295400" cy="1295400"/>
              <a:chOff x="2552700" y="1924050"/>
              <a:chExt cx="1295400" cy="1295400"/>
            </a:xfrm>
          </p:grpSpPr>
          <p:sp>
            <p:nvSpPr>
              <p:cNvPr id="5" name="Rectangle 4"/>
              <p:cNvSpPr/>
              <p:nvPr/>
            </p:nvSpPr>
            <p:spPr bwMode="auto">
              <a:xfrm>
                <a:off x="2552700" y="1924050"/>
                <a:ext cx="1295400" cy="1295400"/>
              </a:xfrm>
              <a:prstGeom prst="rect">
                <a:avLst/>
              </a:prstGeom>
              <a:solidFill>
                <a:srgbClr val="4DAE5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279" name="Group 278"/>
              <p:cNvGrpSpPr/>
              <p:nvPr/>
            </p:nvGrpSpPr>
            <p:grpSpPr bwMode="black">
              <a:xfrm>
                <a:off x="2880650" y="2370742"/>
                <a:ext cx="637523" cy="425317"/>
                <a:chOff x="8672460" y="-1818199"/>
                <a:chExt cx="1811337" cy="1203325"/>
              </a:xfrm>
            </p:grpSpPr>
            <p:sp>
              <p:nvSpPr>
                <p:cNvPr id="280" name="Freeform 11"/>
                <p:cNvSpPr>
                  <a:spLocks/>
                </p:cNvSpPr>
                <p:nvPr/>
              </p:nvSpPr>
              <p:spPr bwMode="black">
                <a:xfrm>
                  <a:off x="8845497" y="-1576899"/>
                  <a:ext cx="1592262" cy="808038"/>
                </a:xfrm>
                <a:custGeom>
                  <a:avLst/>
                  <a:gdLst>
                    <a:gd name="T0" fmla="*/ 363 w 422"/>
                    <a:gd name="T1" fmla="*/ 1 h 213"/>
                    <a:gd name="T2" fmla="*/ 346 w 422"/>
                    <a:gd name="T3" fmla="*/ 0 h 213"/>
                    <a:gd name="T4" fmla="*/ 346 w 422"/>
                    <a:gd name="T5" fmla="*/ 0 h 213"/>
                    <a:gd name="T6" fmla="*/ 346 w 422"/>
                    <a:gd name="T7" fmla="*/ 0 h 213"/>
                    <a:gd name="T8" fmla="*/ 346 w 422"/>
                    <a:gd name="T9" fmla="*/ 0 h 213"/>
                    <a:gd name="T10" fmla="*/ 185 w 422"/>
                    <a:gd name="T11" fmla="*/ 98 h 213"/>
                    <a:gd name="T12" fmla="*/ 164 w 422"/>
                    <a:gd name="T13" fmla="*/ 105 h 213"/>
                    <a:gd name="T14" fmla="*/ 141 w 422"/>
                    <a:gd name="T15" fmla="*/ 96 h 213"/>
                    <a:gd name="T16" fmla="*/ 14 w 422"/>
                    <a:gd name="T17" fmla="*/ 2 h 213"/>
                    <a:gd name="T18" fmla="*/ 14 w 422"/>
                    <a:gd name="T19" fmla="*/ 2 h 213"/>
                    <a:gd name="T20" fmla="*/ 0 w 422"/>
                    <a:gd name="T21" fmla="*/ 1 h 213"/>
                    <a:gd name="T22" fmla="*/ 1 w 422"/>
                    <a:gd name="T23" fmla="*/ 100 h 213"/>
                    <a:gd name="T24" fmla="*/ 40 w 422"/>
                    <a:gd name="T25" fmla="*/ 98 h 213"/>
                    <a:gd name="T26" fmla="*/ 181 w 422"/>
                    <a:gd name="T27" fmla="*/ 149 h 213"/>
                    <a:gd name="T28" fmla="*/ 335 w 422"/>
                    <a:gd name="T29" fmla="*/ 211 h 213"/>
                    <a:gd name="T30" fmla="*/ 362 w 422"/>
                    <a:gd name="T31" fmla="*/ 213 h 213"/>
                    <a:gd name="T32" fmla="*/ 362 w 422"/>
                    <a:gd name="T33" fmla="*/ 169 h 213"/>
                    <a:gd name="T34" fmla="*/ 421 w 422"/>
                    <a:gd name="T35" fmla="*/ 114 h 213"/>
                    <a:gd name="T36" fmla="*/ 420 w 422"/>
                    <a:gd name="T37" fmla="*/ 111 h 213"/>
                    <a:gd name="T38" fmla="*/ 418 w 422"/>
                    <a:gd name="T39" fmla="*/ 115 h 213"/>
                    <a:gd name="T40" fmla="*/ 362 w 422"/>
                    <a:gd name="T41" fmla="*/ 155 h 213"/>
                    <a:gd name="T42" fmla="*/ 363 w 422"/>
                    <a:gd name="T43" fmla="*/ 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2" h="213">
                      <a:moveTo>
                        <a:pt x="363" y="1"/>
                      </a:moveTo>
                      <a:cubicBezTo>
                        <a:pt x="363" y="1"/>
                        <a:pt x="346" y="0"/>
                        <a:pt x="346" y="0"/>
                      </a:cubicBezTo>
                      <a:cubicBezTo>
                        <a:pt x="346" y="0"/>
                        <a:pt x="346" y="0"/>
                        <a:pt x="346" y="0"/>
                      </a:cubicBezTo>
                      <a:cubicBezTo>
                        <a:pt x="346" y="0"/>
                        <a:pt x="346" y="0"/>
                        <a:pt x="346" y="0"/>
                      </a:cubicBezTo>
                      <a:cubicBezTo>
                        <a:pt x="346" y="0"/>
                        <a:pt x="346" y="0"/>
                        <a:pt x="346" y="0"/>
                      </a:cubicBezTo>
                      <a:cubicBezTo>
                        <a:pt x="299" y="29"/>
                        <a:pt x="203" y="87"/>
                        <a:pt x="185" y="98"/>
                      </a:cubicBezTo>
                      <a:cubicBezTo>
                        <a:pt x="182" y="100"/>
                        <a:pt x="173" y="105"/>
                        <a:pt x="164" y="105"/>
                      </a:cubicBezTo>
                      <a:cubicBezTo>
                        <a:pt x="154" y="105"/>
                        <a:pt x="147" y="101"/>
                        <a:pt x="141" y="96"/>
                      </a:cubicBezTo>
                      <a:cubicBezTo>
                        <a:pt x="126" y="86"/>
                        <a:pt x="59" y="35"/>
                        <a:pt x="14" y="2"/>
                      </a:cubicBezTo>
                      <a:cubicBezTo>
                        <a:pt x="14" y="2"/>
                        <a:pt x="14" y="2"/>
                        <a:pt x="14" y="2"/>
                      </a:cubicBezTo>
                      <a:cubicBezTo>
                        <a:pt x="14" y="2"/>
                        <a:pt x="0" y="1"/>
                        <a:pt x="0" y="1"/>
                      </a:cubicBezTo>
                      <a:cubicBezTo>
                        <a:pt x="0" y="28"/>
                        <a:pt x="0" y="65"/>
                        <a:pt x="1" y="100"/>
                      </a:cubicBezTo>
                      <a:cubicBezTo>
                        <a:pt x="12" y="98"/>
                        <a:pt x="26" y="97"/>
                        <a:pt x="40" y="98"/>
                      </a:cubicBezTo>
                      <a:cubicBezTo>
                        <a:pt x="91" y="101"/>
                        <a:pt x="139" y="125"/>
                        <a:pt x="181" y="149"/>
                      </a:cubicBezTo>
                      <a:cubicBezTo>
                        <a:pt x="222" y="172"/>
                        <a:pt x="273" y="200"/>
                        <a:pt x="335" y="211"/>
                      </a:cubicBezTo>
                      <a:cubicBezTo>
                        <a:pt x="344" y="212"/>
                        <a:pt x="353" y="213"/>
                        <a:pt x="362" y="213"/>
                      </a:cubicBezTo>
                      <a:cubicBezTo>
                        <a:pt x="362" y="169"/>
                        <a:pt x="362" y="169"/>
                        <a:pt x="362" y="169"/>
                      </a:cubicBezTo>
                      <a:cubicBezTo>
                        <a:pt x="412" y="159"/>
                        <a:pt x="419" y="127"/>
                        <a:pt x="421" y="114"/>
                      </a:cubicBezTo>
                      <a:cubicBezTo>
                        <a:pt x="421" y="113"/>
                        <a:pt x="422" y="111"/>
                        <a:pt x="420" y="111"/>
                      </a:cubicBezTo>
                      <a:cubicBezTo>
                        <a:pt x="418" y="111"/>
                        <a:pt x="418" y="114"/>
                        <a:pt x="418" y="115"/>
                      </a:cubicBezTo>
                      <a:cubicBezTo>
                        <a:pt x="416" y="122"/>
                        <a:pt x="411" y="148"/>
                        <a:pt x="362" y="155"/>
                      </a:cubicBezTo>
                      <a:lnTo>
                        <a:pt x="363" y="1"/>
                      </a:lnTo>
                      <a:close/>
                    </a:path>
                  </a:pathLst>
                </a:custGeom>
                <a:solidFill>
                  <a:srgbClr val="FFFFFF"/>
                </a:solidFill>
                <a:ln>
                  <a:noFill/>
                  <a:headEnd type="none" w="med" len="med"/>
                  <a:tailEnd type="none" w="med" len="med"/>
                </a:ln>
                <a:extLst>
                  <a:ext uri="{91240B29-F687-4f45-9708-019B960494DF}">
                    <a14:hiddenLine xmlns:a14="http://schemas.microsoft.com/office/drawing/2010/main" w="9525">
                      <a:solidFill>
                        <a:srgbClr val="000000"/>
                      </a:solidFill>
                      <a:round/>
                      <a:headEnd/>
                      <a:tailEnd/>
                    </a14:hiddenLine>
                  </a:ex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81" name="Freeform 12"/>
                <p:cNvSpPr>
                  <a:spLocks noEditPoints="1"/>
                </p:cNvSpPr>
                <p:nvPr/>
              </p:nvSpPr>
              <p:spPr bwMode="black">
                <a:xfrm>
                  <a:off x="8672460" y="-1156212"/>
                  <a:ext cx="1811337" cy="541338"/>
                </a:xfrm>
                <a:custGeom>
                  <a:avLst/>
                  <a:gdLst>
                    <a:gd name="T0" fmla="*/ 480 w 480"/>
                    <a:gd name="T1" fmla="*/ 81 h 143"/>
                    <a:gd name="T2" fmla="*/ 478 w 480"/>
                    <a:gd name="T3" fmla="*/ 81 h 143"/>
                    <a:gd name="T4" fmla="*/ 430 w 480"/>
                    <a:gd name="T5" fmla="*/ 106 h 143"/>
                    <a:gd name="T6" fmla="*/ 390 w 480"/>
                    <a:gd name="T7" fmla="*/ 107 h 143"/>
                    <a:gd name="T8" fmla="*/ 242 w 480"/>
                    <a:gd name="T9" fmla="*/ 62 h 143"/>
                    <a:gd name="T10" fmla="*/ 74 w 480"/>
                    <a:gd name="T11" fmla="*/ 1 h 143"/>
                    <a:gd name="T12" fmla="*/ 11 w 480"/>
                    <a:gd name="T13" fmla="*/ 19 h 143"/>
                    <a:gd name="T14" fmla="*/ 0 w 480"/>
                    <a:gd name="T15" fmla="*/ 53 h 143"/>
                    <a:gd name="T16" fmla="*/ 34 w 480"/>
                    <a:gd name="T17" fmla="*/ 89 h 143"/>
                    <a:gd name="T18" fmla="*/ 47 w 480"/>
                    <a:gd name="T19" fmla="*/ 90 h 143"/>
                    <a:gd name="T20" fmla="*/ 47 w 480"/>
                    <a:gd name="T21" fmla="*/ 102 h 143"/>
                    <a:gd name="T22" fmla="*/ 59 w 480"/>
                    <a:gd name="T23" fmla="*/ 117 h 143"/>
                    <a:gd name="T24" fmla="*/ 375 w 480"/>
                    <a:gd name="T25" fmla="*/ 143 h 143"/>
                    <a:gd name="T26" fmla="*/ 396 w 480"/>
                    <a:gd name="T27" fmla="*/ 139 h 143"/>
                    <a:gd name="T28" fmla="*/ 408 w 480"/>
                    <a:gd name="T29" fmla="*/ 123 h 143"/>
                    <a:gd name="T30" fmla="*/ 408 w 480"/>
                    <a:gd name="T31" fmla="*/ 115 h 143"/>
                    <a:gd name="T32" fmla="*/ 454 w 480"/>
                    <a:gd name="T33" fmla="*/ 105 h 143"/>
                    <a:gd name="T34" fmla="*/ 480 w 480"/>
                    <a:gd name="T35" fmla="*/ 82 h 143"/>
                    <a:gd name="T36" fmla="*/ 480 w 480"/>
                    <a:gd name="T37" fmla="*/ 81 h 143"/>
                    <a:gd name="T38" fmla="*/ 47 w 480"/>
                    <a:gd name="T39" fmla="*/ 73 h 143"/>
                    <a:gd name="T40" fmla="*/ 11 w 480"/>
                    <a:gd name="T41" fmla="*/ 51 h 143"/>
                    <a:gd name="T42" fmla="*/ 21 w 480"/>
                    <a:gd name="T43" fmla="*/ 26 h 143"/>
                    <a:gd name="T44" fmla="*/ 47 w 480"/>
                    <a:gd name="T45" fmla="*/ 18 h 143"/>
                    <a:gd name="T46" fmla="*/ 47 w 480"/>
                    <a:gd name="T47" fmla="*/ 7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143">
                      <a:moveTo>
                        <a:pt x="480" y="81"/>
                      </a:moveTo>
                      <a:cubicBezTo>
                        <a:pt x="479" y="80"/>
                        <a:pt x="478" y="81"/>
                        <a:pt x="478" y="81"/>
                      </a:cubicBezTo>
                      <a:cubicBezTo>
                        <a:pt x="463" y="97"/>
                        <a:pt x="443" y="103"/>
                        <a:pt x="430" y="106"/>
                      </a:cubicBezTo>
                      <a:cubicBezTo>
                        <a:pt x="420" y="108"/>
                        <a:pt x="408" y="108"/>
                        <a:pt x="390" y="107"/>
                      </a:cubicBezTo>
                      <a:cubicBezTo>
                        <a:pt x="350" y="103"/>
                        <a:pt x="301" y="91"/>
                        <a:pt x="242" y="62"/>
                      </a:cubicBezTo>
                      <a:cubicBezTo>
                        <a:pt x="169" y="25"/>
                        <a:pt x="119" y="3"/>
                        <a:pt x="74" y="1"/>
                      </a:cubicBezTo>
                      <a:cubicBezTo>
                        <a:pt x="54" y="0"/>
                        <a:pt x="26" y="1"/>
                        <a:pt x="11" y="19"/>
                      </a:cubicBezTo>
                      <a:cubicBezTo>
                        <a:pt x="3" y="27"/>
                        <a:pt x="0" y="40"/>
                        <a:pt x="0" y="53"/>
                      </a:cubicBezTo>
                      <a:cubicBezTo>
                        <a:pt x="1" y="80"/>
                        <a:pt x="23" y="88"/>
                        <a:pt x="34" y="89"/>
                      </a:cubicBezTo>
                      <a:cubicBezTo>
                        <a:pt x="38" y="90"/>
                        <a:pt x="43" y="91"/>
                        <a:pt x="47" y="90"/>
                      </a:cubicBezTo>
                      <a:cubicBezTo>
                        <a:pt x="47" y="97"/>
                        <a:pt x="47" y="101"/>
                        <a:pt x="47" y="102"/>
                      </a:cubicBezTo>
                      <a:cubicBezTo>
                        <a:pt x="47" y="112"/>
                        <a:pt x="50" y="116"/>
                        <a:pt x="59" y="117"/>
                      </a:cubicBezTo>
                      <a:cubicBezTo>
                        <a:pt x="68" y="117"/>
                        <a:pt x="371" y="143"/>
                        <a:pt x="375" y="143"/>
                      </a:cubicBezTo>
                      <a:cubicBezTo>
                        <a:pt x="380" y="143"/>
                        <a:pt x="391" y="142"/>
                        <a:pt x="396" y="139"/>
                      </a:cubicBezTo>
                      <a:cubicBezTo>
                        <a:pt x="401" y="136"/>
                        <a:pt x="408" y="133"/>
                        <a:pt x="408" y="123"/>
                      </a:cubicBezTo>
                      <a:cubicBezTo>
                        <a:pt x="408" y="115"/>
                        <a:pt x="408" y="115"/>
                        <a:pt x="408" y="115"/>
                      </a:cubicBezTo>
                      <a:cubicBezTo>
                        <a:pt x="425" y="115"/>
                        <a:pt x="441" y="111"/>
                        <a:pt x="454" y="105"/>
                      </a:cubicBezTo>
                      <a:cubicBezTo>
                        <a:pt x="464" y="100"/>
                        <a:pt x="473" y="92"/>
                        <a:pt x="480" y="82"/>
                      </a:cubicBezTo>
                      <a:cubicBezTo>
                        <a:pt x="480" y="82"/>
                        <a:pt x="480" y="81"/>
                        <a:pt x="480" y="81"/>
                      </a:cubicBezTo>
                      <a:close/>
                      <a:moveTo>
                        <a:pt x="47" y="73"/>
                      </a:moveTo>
                      <a:cubicBezTo>
                        <a:pt x="31" y="73"/>
                        <a:pt x="12" y="69"/>
                        <a:pt x="11" y="51"/>
                      </a:cubicBezTo>
                      <a:cubicBezTo>
                        <a:pt x="10" y="41"/>
                        <a:pt x="13" y="33"/>
                        <a:pt x="21" y="26"/>
                      </a:cubicBezTo>
                      <a:cubicBezTo>
                        <a:pt x="29" y="20"/>
                        <a:pt x="37" y="19"/>
                        <a:pt x="47" y="18"/>
                      </a:cubicBezTo>
                      <a:cubicBezTo>
                        <a:pt x="47" y="39"/>
                        <a:pt x="47" y="58"/>
                        <a:pt x="47" y="73"/>
                      </a:cubicBezTo>
                      <a:close/>
                    </a:path>
                  </a:pathLst>
                </a:custGeom>
                <a:solidFill>
                  <a:srgbClr val="FFFFFF"/>
                </a:solidFill>
                <a:ln>
                  <a:noFill/>
                  <a:headEnd type="none" w="med" len="med"/>
                  <a:tailEnd type="none" w="med" len="med"/>
                </a:ln>
                <a:extLst>
                  <a:ext uri="{91240B29-F687-4f45-9708-019B960494DF}">
                    <a14:hiddenLine xmlns:a14="http://schemas.microsoft.com/office/drawing/2010/main" w="9525">
                      <a:solidFill>
                        <a:srgbClr val="000000"/>
                      </a:solidFill>
                      <a:round/>
                      <a:headEnd/>
                      <a:tailEnd/>
                    </a14:hiddenLine>
                  </a:ex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82" name="Freeform 13"/>
                <p:cNvSpPr>
                  <a:spLocks/>
                </p:cNvSpPr>
                <p:nvPr/>
              </p:nvSpPr>
              <p:spPr bwMode="black">
                <a:xfrm>
                  <a:off x="8845497" y="-1818199"/>
                  <a:ext cx="1370012" cy="560388"/>
                </a:xfrm>
                <a:custGeom>
                  <a:avLst/>
                  <a:gdLst>
                    <a:gd name="T0" fmla="*/ 137 w 363"/>
                    <a:gd name="T1" fmla="*/ 138 h 148"/>
                    <a:gd name="T2" fmla="*/ 163 w 363"/>
                    <a:gd name="T3" fmla="*/ 148 h 148"/>
                    <a:gd name="T4" fmla="*/ 189 w 363"/>
                    <a:gd name="T5" fmla="*/ 140 h 148"/>
                    <a:gd name="T6" fmla="*/ 363 w 363"/>
                    <a:gd name="T7" fmla="*/ 32 h 148"/>
                    <a:gd name="T8" fmla="*/ 363 w 363"/>
                    <a:gd name="T9" fmla="*/ 19 h 148"/>
                    <a:gd name="T10" fmla="*/ 348 w 363"/>
                    <a:gd name="T11" fmla="*/ 3 h 148"/>
                    <a:gd name="T12" fmla="*/ 335 w 363"/>
                    <a:gd name="T13" fmla="*/ 0 h 148"/>
                    <a:gd name="T14" fmla="*/ 330 w 363"/>
                    <a:gd name="T15" fmla="*/ 0 h 148"/>
                    <a:gd name="T16" fmla="*/ 13 w 363"/>
                    <a:gd name="T17" fmla="*/ 14 h 148"/>
                    <a:gd name="T18" fmla="*/ 0 w 363"/>
                    <a:gd name="T19" fmla="*/ 27 h 148"/>
                    <a:gd name="T20" fmla="*/ 0 w 363"/>
                    <a:gd name="T21" fmla="*/ 38 h 148"/>
                    <a:gd name="T22" fmla="*/ 137 w 363"/>
                    <a:gd name="T23" fmla="*/ 1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3" h="148">
                      <a:moveTo>
                        <a:pt x="137" y="138"/>
                      </a:moveTo>
                      <a:cubicBezTo>
                        <a:pt x="146" y="145"/>
                        <a:pt x="154" y="148"/>
                        <a:pt x="163" y="148"/>
                      </a:cubicBezTo>
                      <a:cubicBezTo>
                        <a:pt x="172" y="148"/>
                        <a:pt x="181" y="145"/>
                        <a:pt x="189" y="140"/>
                      </a:cubicBezTo>
                      <a:cubicBezTo>
                        <a:pt x="202" y="132"/>
                        <a:pt x="312" y="64"/>
                        <a:pt x="363" y="32"/>
                      </a:cubicBezTo>
                      <a:cubicBezTo>
                        <a:pt x="363" y="19"/>
                        <a:pt x="363" y="19"/>
                        <a:pt x="363" y="19"/>
                      </a:cubicBezTo>
                      <a:cubicBezTo>
                        <a:pt x="363" y="9"/>
                        <a:pt x="355" y="5"/>
                        <a:pt x="348" y="3"/>
                      </a:cubicBezTo>
                      <a:cubicBezTo>
                        <a:pt x="344" y="1"/>
                        <a:pt x="339" y="1"/>
                        <a:pt x="335" y="0"/>
                      </a:cubicBezTo>
                      <a:cubicBezTo>
                        <a:pt x="334" y="0"/>
                        <a:pt x="332" y="0"/>
                        <a:pt x="330" y="0"/>
                      </a:cubicBezTo>
                      <a:cubicBezTo>
                        <a:pt x="328" y="0"/>
                        <a:pt x="22" y="14"/>
                        <a:pt x="13" y="14"/>
                      </a:cubicBezTo>
                      <a:cubicBezTo>
                        <a:pt x="4" y="14"/>
                        <a:pt x="0" y="18"/>
                        <a:pt x="0" y="27"/>
                      </a:cubicBezTo>
                      <a:cubicBezTo>
                        <a:pt x="0" y="28"/>
                        <a:pt x="0" y="30"/>
                        <a:pt x="0" y="38"/>
                      </a:cubicBezTo>
                      <a:cubicBezTo>
                        <a:pt x="40" y="66"/>
                        <a:pt x="126" y="130"/>
                        <a:pt x="137" y="138"/>
                      </a:cubicBezTo>
                      <a:close/>
                    </a:path>
                  </a:pathLst>
                </a:custGeom>
                <a:solidFill>
                  <a:srgbClr val="FFFFFF"/>
                </a:solidFill>
                <a:ln>
                  <a:noFill/>
                  <a:headEnd type="none" w="med" len="med"/>
                  <a:tailEnd type="none" w="med" len="med"/>
                </a:ln>
                <a:extLst>
                  <a:ext uri="{91240B29-F687-4f45-9708-019B960494DF}">
                    <a14:hiddenLine xmlns:a14="http://schemas.microsoft.com/office/drawing/2010/main" w="9525">
                      <a:solidFill>
                        <a:srgbClr val="000000"/>
                      </a:solidFill>
                      <a:round/>
                      <a:headEnd/>
                      <a:tailEnd/>
                    </a14:hiddenLine>
                  </a:ext>
                </a:extLst>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grpSp>
        </p:grpSp>
        <p:grpSp>
          <p:nvGrpSpPr>
            <p:cNvPr id="293" name="Group 292"/>
            <p:cNvGrpSpPr/>
            <p:nvPr/>
          </p:nvGrpSpPr>
          <p:grpSpPr>
            <a:xfrm>
              <a:off x="3924300" y="1924050"/>
              <a:ext cx="1295400" cy="1295400"/>
              <a:chOff x="3924300" y="1924050"/>
              <a:chExt cx="1295400" cy="1295400"/>
            </a:xfrm>
          </p:grpSpPr>
          <p:sp>
            <p:nvSpPr>
              <p:cNvPr id="6" name="Rectangle 5"/>
              <p:cNvSpPr/>
              <p:nvPr/>
            </p:nvSpPr>
            <p:spPr bwMode="auto">
              <a:xfrm>
                <a:off x="3924300" y="1924050"/>
                <a:ext cx="1295400" cy="1295400"/>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83" name="Freeform 94"/>
              <p:cNvSpPr>
                <a:spLocks noEditPoints="1"/>
              </p:cNvSpPr>
              <p:nvPr/>
            </p:nvSpPr>
            <p:spPr bwMode="auto">
              <a:xfrm>
                <a:off x="4262416" y="2159000"/>
                <a:ext cx="583664" cy="866044"/>
              </a:xfrm>
              <a:custGeom>
                <a:avLst/>
                <a:gdLst>
                  <a:gd name="T0" fmla="*/ 535 w 586"/>
                  <a:gd name="T1" fmla="*/ 0 h 791"/>
                  <a:gd name="T2" fmla="*/ 586 w 586"/>
                  <a:gd name="T3" fmla="*/ 50 h 791"/>
                  <a:gd name="T4" fmla="*/ 586 w 586"/>
                  <a:gd name="T5" fmla="*/ 585 h 791"/>
                  <a:gd name="T6" fmla="*/ 535 w 586"/>
                  <a:gd name="T7" fmla="*/ 637 h 791"/>
                  <a:gd name="T8" fmla="*/ 308 w 586"/>
                  <a:gd name="T9" fmla="*/ 637 h 791"/>
                  <a:gd name="T10" fmla="*/ 306 w 586"/>
                  <a:gd name="T11" fmla="*/ 590 h 791"/>
                  <a:gd name="T12" fmla="*/ 535 w 586"/>
                  <a:gd name="T13" fmla="*/ 590 h 791"/>
                  <a:gd name="T14" fmla="*/ 539 w 586"/>
                  <a:gd name="T15" fmla="*/ 585 h 791"/>
                  <a:gd name="T16" fmla="*/ 539 w 586"/>
                  <a:gd name="T17" fmla="*/ 50 h 791"/>
                  <a:gd name="T18" fmla="*/ 535 w 586"/>
                  <a:gd name="T19" fmla="*/ 46 h 791"/>
                  <a:gd name="T20" fmla="*/ 147 w 586"/>
                  <a:gd name="T21" fmla="*/ 46 h 791"/>
                  <a:gd name="T22" fmla="*/ 142 w 586"/>
                  <a:gd name="T23" fmla="*/ 50 h 791"/>
                  <a:gd name="T24" fmla="*/ 142 w 586"/>
                  <a:gd name="T25" fmla="*/ 368 h 791"/>
                  <a:gd name="T26" fmla="*/ 103 w 586"/>
                  <a:gd name="T27" fmla="*/ 443 h 791"/>
                  <a:gd name="T28" fmla="*/ 95 w 586"/>
                  <a:gd name="T29" fmla="*/ 458 h 791"/>
                  <a:gd name="T30" fmla="*/ 95 w 586"/>
                  <a:gd name="T31" fmla="*/ 50 h 791"/>
                  <a:gd name="T32" fmla="*/ 147 w 586"/>
                  <a:gd name="T33" fmla="*/ 0 h 791"/>
                  <a:gd name="T34" fmla="*/ 535 w 586"/>
                  <a:gd name="T35" fmla="*/ 0 h 791"/>
                  <a:gd name="T36" fmla="*/ 252 w 586"/>
                  <a:gd name="T37" fmla="*/ 578 h 791"/>
                  <a:gd name="T38" fmla="*/ 162 w 586"/>
                  <a:gd name="T39" fmla="*/ 519 h 791"/>
                  <a:gd name="T40" fmla="*/ 228 w 586"/>
                  <a:gd name="T41" fmla="*/ 379 h 791"/>
                  <a:gd name="T42" fmla="*/ 217 w 586"/>
                  <a:gd name="T43" fmla="*/ 341 h 791"/>
                  <a:gd name="T44" fmla="*/ 184 w 586"/>
                  <a:gd name="T45" fmla="*/ 357 h 791"/>
                  <a:gd name="T46" fmla="*/ 84 w 586"/>
                  <a:gd name="T47" fmla="*/ 549 h 791"/>
                  <a:gd name="T48" fmla="*/ 70 w 586"/>
                  <a:gd name="T49" fmla="*/ 487 h 791"/>
                  <a:gd name="T50" fmla="*/ 17 w 586"/>
                  <a:gd name="T51" fmla="*/ 445 h 791"/>
                  <a:gd name="T52" fmla="*/ 17 w 586"/>
                  <a:gd name="T53" fmla="*/ 495 h 791"/>
                  <a:gd name="T54" fmla="*/ 42 w 586"/>
                  <a:gd name="T55" fmla="*/ 692 h 791"/>
                  <a:gd name="T56" fmla="*/ 46 w 586"/>
                  <a:gd name="T57" fmla="*/ 723 h 791"/>
                  <a:gd name="T58" fmla="*/ 53 w 586"/>
                  <a:gd name="T59" fmla="*/ 737 h 791"/>
                  <a:gd name="T60" fmla="*/ 88 w 586"/>
                  <a:gd name="T61" fmla="*/ 770 h 791"/>
                  <a:gd name="T62" fmla="*/ 201 w 586"/>
                  <a:gd name="T63" fmla="*/ 739 h 791"/>
                  <a:gd name="T64" fmla="*/ 203 w 586"/>
                  <a:gd name="T65" fmla="*/ 735 h 791"/>
                  <a:gd name="T66" fmla="*/ 276 w 586"/>
                  <a:gd name="T67" fmla="*/ 628 h 791"/>
                  <a:gd name="T68" fmla="*/ 252 w 586"/>
                  <a:gd name="T69" fmla="*/ 578 h 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6" h="791">
                    <a:moveTo>
                      <a:pt x="535" y="0"/>
                    </a:moveTo>
                    <a:cubicBezTo>
                      <a:pt x="564" y="0"/>
                      <a:pt x="586" y="23"/>
                      <a:pt x="586" y="50"/>
                    </a:cubicBezTo>
                    <a:cubicBezTo>
                      <a:pt x="586" y="50"/>
                      <a:pt x="586" y="50"/>
                      <a:pt x="586" y="585"/>
                    </a:cubicBezTo>
                    <a:cubicBezTo>
                      <a:pt x="586" y="613"/>
                      <a:pt x="564" y="637"/>
                      <a:pt x="535" y="637"/>
                    </a:cubicBezTo>
                    <a:cubicBezTo>
                      <a:pt x="535" y="637"/>
                      <a:pt x="535" y="637"/>
                      <a:pt x="308" y="637"/>
                    </a:cubicBezTo>
                    <a:cubicBezTo>
                      <a:pt x="315" y="623"/>
                      <a:pt x="315" y="606"/>
                      <a:pt x="306" y="590"/>
                    </a:cubicBezTo>
                    <a:cubicBezTo>
                      <a:pt x="306" y="590"/>
                      <a:pt x="306" y="590"/>
                      <a:pt x="535" y="590"/>
                    </a:cubicBezTo>
                    <a:cubicBezTo>
                      <a:pt x="537" y="590"/>
                      <a:pt x="539" y="588"/>
                      <a:pt x="539" y="585"/>
                    </a:cubicBezTo>
                    <a:cubicBezTo>
                      <a:pt x="539" y="585"/>
                      <a:pt x="539" y="585"/>
                      <a:pt x="539" y="50"/>
                    </a:cubicBezTo>
                    <a:cubicBezTo>
                      <a:pt x="539" y="48"/>
                      <a:pt x="537" y="46"/>
                      <a:pt x="535" y="46"/>
                    </a:cubicBezTo>
                    <a:cubicBezTo>
                      <a:pt x="535" y="46"/>
                      <a:pt x="535" y="46"/>
                      <a:pt x="147" y="46"/>
                    </a:cubicBezTo>
                    <a:cubicBezTo>
                      <a:pt x="144" y="46"/>
                      <a:pt x="142" y="48"/>
                      <a:pt x="142" y="50"/>
                    </a:cubicBezTo>
                    <a:cubicBezTo>
                      <a:pt x="142" y="50"/>
                      <a:pt x="142" y="50"/>
                      <a:pt x="142" y="368"/>
                    </a:cubicBezTo>
                    <a:cubicBezTo>
                      <a:pt x="142" y="368"/>
                      <a:pt x="142" y="368"/>
                      <a:pt x="103" y="443"/>
                    </a:cubicBezTo>
                    <a:cubicBezTo>
                      <a:pt x="103" y="443"/>
                      <a:pt x="103" y="443"/>
                      <a:pt x="95" y="458"/>
                    </a:cubicBezTo>
                    <a:cubicBezTo>
                      <a:pt x="95" y="458"/>
                      <a:pt x="95" y="458"/>
                      <a:pt x="95" y="50"/>
                    </a:cubicBezTo>
                    <a:cubicBezTo>
                      <a:pt x="95" y="23"/>
                      <a:pt x="118" y="0"/>
                      <a:pt x="147" y="0"/>
                    </a:cubicBezTo>
                    <a:cubicBezTo>
                      <a:pt x="147" y="0"/>
                      <a:pt x="147" y="0"/>
                      <a:pt x="535" y="0"/>
                    </a:cubicBezTo>
                    <a:close/>
                    <a:moveTo>
                      <a:pt x="252" y="578"/>
                    </a:moveTo>
                    <a:cubicBezTo>
                      <a:pt x="162" y="519"/>
                      <a:pt x="162" y="519"/>
                      <a:pt x="162" y="519"/>
                    </a:cubicBezTo>
                    <a:cubicBezTo>
                      <a:pt x="186" y="473"/>
                      <a:pt x="204" y="425"/>
                      <a:pt x="228" y="379"/>
                    </a:cubicBezTo>
                    <a:cubicBezTo>
                      <a:pt x="237" y="366"/>
                      <a:pt x="230" y="347"/>
                      <a:pt x="217" y="341"/>
                    </a:cubicBezTo>
                    <a:cubicBezTo>
                      <a:pt x="203" y="333"/>
                      <a:pt x="192" y="343"/>
                      <a:pt x="184" y="357"/>
                    </a:cubicBezTo>
                    <a:cubicBezTo>
                      <a:pt x="154" y="417"/>
                      <a:pt x="116" y="488"/>
                      <a:pt x="84" y="549"/>
                    </a:cubicBezTo>
                    <a:cubicBezTo>
                      <a:pt x="83" y="535"/>
                      <a:pt x="70" y="487"/>
                      <a:pt x="70" y="487"/>
                    </a:cubicBezTo>
                    <a:cubicBezTo>
                      <a:pt x="67" y="469"/>
                      <a:pt x="37" y="443"/>
                      <a:pt x="17" y="445"/>
                    </a:cubicBezTo>
                    <a:cubicBezTo>
                      <a:pt x="0" y="445"/>
                      <a:pt x="14" y="476"/>
                      <a:pt x="17" y="495"/>
                    </a:cubicBezTo>
                    <a:cubicBezTo>
                      <a:pt x="28" y="562"/>
                      <a:pt x="31" y="626"/>
                      <a:pt x="42" y="692"/>
                    </a:cubicBezTo>
                    <a:cubicBezTo>
                      <a:pt x="42" y="704"/>
                      <a:pt x="43" y="713"/>
                      <a:pt x="46" y="723"/>
                    </a:cubicBezTo>
                    <a:cubicBezTo>
                      <a:pt x="48" y="728"/>
                      <a:pt x="51" y="734"/>
                      <a:pt x="53" y="737"/>
                    </a:cubicBezTo>
                    <a:cubicBezTo>
                      <a:pt x="62" y="749"/>
                      <a:pt x="74" y="763"/>
                      <a:pt x="88" y="770"/>
                    </a:cubicBezTo>
                    <a:cubicBezTo>
                      <a:pt x="129" y="791"/>
                      <a:pt x="178" y="777"/>
                      <a:pt x="201" y="739"/>
                    </a:cubicBezTo>
                    <a:cubicBezTo>
                      <a:pt x="201" y="739"/>
                      <a:pt x="203" y="737"/>
                      <a:pt x="203" y="735"/>
                    </a:cubicBezTo>
                    <a:cubicBezTo>
                      <a:pt x="276" y="628"/>
                      <a:pt x="276" y="628"/>
                      <a:pt x="276" y="628"/>
                    </a:cubicBezTo>
                    <a:cubicBezTo>
                      <a:pt x="282" y="614"/>
                      <a:pt x="266" y="586"/>
                      <a:pt x="252" y="578"/>
                    </a:cubicBezTo>
                    <a:close/>
                  </a:path>
                </a:pathLst>
              </a:custGeom>
              <a:solidFill>
                <a:srgbClr val="FFFFFF"/>
              </a:solidFill>
              <a:ln>
                <a:noFill/>
              </a:ln>
              <a:extLst/>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sp>
        <p:nvSpPr>
          <p:cNvPr id="304" name="Rectangle 303"/>
          <p:cNvSpPr/>
          <p:nvPr/>
        </p:nvSpPr>
        <p:spPr bwMode="auto">
          <a:xfrm>
            <a:off x="0" y="0"/>
            <a:ext cx="496101" cy="51435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05" name="Rectangle 304"/>
          <p:cNvSpPr/>
          <p:nvPr/>
        </p:nvSpPr>
        <p:spPr bwMode="auto">
          <a:xfrm>
            <a:off x="4571012" y="0"/>
            <a:ext cx="4572988" cy="514350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06" name="TextBox 305"/>
          <p:cNvSpPr txBox="1"/>
          <p:nvPr/>
        </p:nvSpPr>
        <p:spPr>
          <a:xfrm>
            <a:off x="5009559" y="775283"/>
            <a:ext cx="3685284" cy="859723"/>
          </a:xfrm>
          <a:prstGeom prst="rect">
            <a:avLst/>
          </a:prstGeom>
          <a:noFill/>
        </p:spPr>
        <p:txBody>
          <a:bodyPr wrap="square" lIns="182880" tIns="146304" rIns="182880" bIns="146304" rtlCol="0">
            <a:spAutoFit/>
          </a:bodyPr>
          <a:lstStyle/>
          <a:p>
            <a:pPr>
              <a:lnSpc>
                <a:spcPct val="90000"/>
              </a:lnSpc>
              <a:spcAft>
                <a:spcPts val="600"/>
              </a:spcAft>
            </a:pPr>
            <a:r>
              <a:rPr lang="en-US" sz="4000" dirty="0" smtClean="0">
                <a:solidFill>
                  <a:schemeClr val="bg2">
                    <a:lumMod val="50000"/>
                  </a:schemeClr>
                </a:solidFill>
                <a:latin typeface="+mj-lt"/>
              </a:rPr>
              <a:t>Screens</a:t>
            </a:r>
          </a:p>
        </p:txBody>
      </p:sp>
      <p:sp>
        <p:nvSpPr>
          <p:cNvPr id="307" name="TextBox 306"/>
          <p:cNvSpPr txBox="1"/>
          <p:nvPr/>
        </p:nvSpPr>
        <p:spPr>
          <a:xfrm>
            <a:off x="5009559" y="2177929"/>
            <a:ext cx="3685284" cy="849463"/>
          </a:xfrm>
          <a:prstGeom prst="rect">
            <a:avLst/>
          </a:prstGeom>
          <a:noFill/>
        </p:spPr>
        <p:txBody>
          <a:bodyPr wrap="square" lIns="182880" tIns="146304" rIns="182880" bIns="146304" rtlCol="0">
            <a:spAutoFit/>
          </a:bodyPr>
          <a:lstStyle/>
          <a:p>
            <a:pPr>
              <a:lnSpc>
                <a:spcPct val="90000"/>
              </a:lnSpc>
              <a:spcAft>
                <a:spcPts val="600"/>
              </a:spcAft>
            </a:pPr>
            <a:r>
              <a:rPr lang="en-US" sz="4000" dirty="0" smtClean="0">
                <a:solidFill>
                  <a:schemeClr val="bg2">
                    <a:lumMod val="50000"/>
                  </a:schemeClr>
                </a:solidFill>
                <a:latin typeface="+mj-lt"/>
              </a:rPr>
              <a:t>Environments</a:t>
            </a:r>
          </a:p>
        </p:txBody>
      </p:sp>
      <p:sp>
        <p:nvSpPr>
          <p:cNvPr id="308" name="TextBox 307"/>
          <p:cNvSpPr txBox="1"/>
          <p:nvPr/>
        </p:nvSpPr>
        <p:spPr>
          <a:xfrm>
            <a:off x="5009559" y="3519469"/>
            <a:ext cx="3685284" cy="849463"/>
          </a:xfrm>
          <a:prstGeom prst="rect">
            <a:avLst/>
          </a:prstGeom>
          <a:noFill/>
        </p:spPr>
        <p:txBody>
          <a:bodyPr wrap="square" lIns="182880" tIns="146304" rIns="182880" bIns="146304" rtlCol="0">
            <a:spAutoFit/>
          </a:bodyPr>
          <a:lstStyle/>
          <a:p>
            <a:pPr>
              <a:lnSpc>
                <a:spcPct val="90000"/>
              </a:lnSpc>
              <a:spcAft>
                <a:spcPts val="600"/>
              </a:spcAft>
            </a:pPr>
            <a:r>
              <a:rPr lang="en-US" sz="4000" dirty="0" smtClean="0">
                <a:solidFill>
                  <a:schemeClr val="bg2">
                    <a:lumMod val="50000"/>
                  </a:schemeClr>
                </a:solidFill>
                <a:latin typeface="+mj-lt"/>
              </a:rPr>
              <a:t>Experiences</a:t>
            </a:r>
          </a:p>
        </p:txBody>
      </p:sp>
      <p:sp>
        <p:nvSpPr>
          <p:cNvPr id="166" name="Rectangle 165" hidden="1"/>
          <p:cNvSpPr/>
          <p:nvPr/>
        </p:nvSpPr>
        <p:spPr bwMode="auto">
          <a:xfrm>
            <a:off x="2513411" y="3266574"/>
            <a:ext cx="4120366" cy="136845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65" name="Rectangle 164" hidden="1"/>
          <p:cNvSpPr/>
          <p:nvPr/>
        </p:nvSpPr>
        <p:spPr bwMode="auto">
          <a:xfrm>
            <a:off x="2513411" y="1887525"/>
            <a:ext cx="4120366" cy="136845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64" name="Rectangle 163" hidden="1"/>
          <p:cNvSpPr/>
          <p:nvPr/>
        </p:nvSpPr>
        <p:spPr bwMode="auto">
          <a:xfrm>
            <a:off x="2513411" y="524518"/>
            <a:ext cx="4120366" cy="136845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grpSp>
        <p:nvGrpSpPr>
          <p:cNvPr id="190" name="Group 189" hidden="1"/>
          <p:cNvGrpSpPr/>
          <p:nvPr/>
        </p:nvGrpSpPr>
        <p:grpSpPr>
          <a:xfrm>
            <a:off x="5294912" y="553301"/>
            <a:ext cx="1295400" cy="1295400"/>
            <a:chOff x="5295900" y="552450"/>
            <a:chExt cx="1295400" cy="1295400"/>
          </a:xfrm>
        </p:grpSpPr>
        <p:sp>
          <p:nvSpPr>
            <p:cNvPr id="206" name="Rectangle 205"/>
            <p:cNvSpPr/>
            <p:nvPr/>
          </p:nvSpPr>
          <p:spPr bwMode="auto">
            <a:xfrm>
              <a:off x="5295900" y="552450"/>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07" name="Freeform 22"/>
            <p:cNvSpPr>
              <a:spLocks noEditPoints="1"/>
            </p:cNvSpPr>
            <p:nvPr/>
          </p:nvSpPr>
          <p:spPr bwMode="black">
            <a:xfrm>
              <a:off x="5560430" y="832511"/>
              <a:ext cx="766340" cy="766138"/>
            </a:xfrm>
            <a:custGeom>
              <a:avLst/>
              <a:gdLst>
                <a:gd name="T0" fmla="*/ 300 w 300"/>
                <a:gd name="T1" fmla="*/ 141 h 300"/>
                <a:gd name="T2" fmla="*/ 285 w 300"/>
                <a:gd name="T3" fmla="*/ 141 h 300"/>
                <a:gd name="T4" fmla="*/ 159 w 300"/>
                <a:gd name="T5" fmla="*/ 15 h 300"/>
                <a:gd name="T6" fmla="*/ 159 w 300"/>
                <a:gd name="T7" fmla="*/ 0 h 300"/>
                <a:gd name="T8" fmla="*/ 141 w 300"/>
                <a:gd name="T9" fmla="*/ 0 h 300"/>
                <a:gd name="T10" fmla="*/ 141 w 300"/>
                <a:gd name="T11" fmla="*/ 15 h 300"/>
                <a:gd name="T12" fmla="*/ 15 w 300"/>
                <a:gd name="T13" fmla="*/ 141 h 300"/>
                <a:gd name="T14" fmla="*/ 0 w 300"/>
                <a:gd name="T15" fmla="*/ 141 h 300"/>
                <a:gd name="T16" fmla="*/ 0 w 300"/>
                <a:gd name="T17" fmla="*/ 159 h 300"/>
                <a:gd name="T18" fmla="*/ 15 w 300"/>
                <a:gd name="T19" fmla="*/ 159 h 300"/>
                <a:gd name="T20" fmla="*/ 141 w 300"/>
                <a:gd name="T21" fmla="*/ 285 h 300"/>
                <a:gd name="T22" fmla="*/ 141 w 300"/>
                <a:gd name="T23" fmla="*/ 300 h 300"/>
                <a:gd name="T24" fmla="*/ 159 w 300"/>
                <a:gd name="T25" fmla="*/ 300 h 300"/>
                <a:gd name="T26" fmla="*/ 159 w 300"/>
                <a:gd name="T27" fmla="*/ 285 h 300"/>
                <a:gd name="T28" fmla="*/ 285 w 300"/>
                <a:gd name="T29" fmla="*/ 159 h 300"/>
                <a:gd name="T30" fmla="*/ 300 w 300"/>
                <a:gd name="T31" fmla="*/ 159 h 300"/>
                <a:gd name="T32" fmla="*/ 300 w 300"/>
                <a:gd name="T33" fmla="*/ 141 h 300"/>
                <a:gd name="T34" fmla="*/ 258 w 300"/>
                <a:gd name="T35" fmla="*/ 141 h 300"/>
                <a:gd name="T36" fmla="*/ 230 w 300"/>
                <a:gd name="T37" fmla="*/ 141 h 300"/>
                <a:gd name="T38" fmla="*/ 159 w 300"/>
                <a:gd name="T39" fmla="*/ 70 h 300"/>
                <a:gd name="T40" fmla="*/ 159 w 300"/>
                <a:gd name="T41" fmla="*/ 42 h 300"/>
                <a:gd name="T42" fmla="*/ 258 w 300"/>
                <a:gd name="T43" fmla="*/ 141 h 300"/>
                <a:gd name="T44" fmla="*/ 141 w 300"/>
                <a:gd name="T45" fmla="*/ 125 h 300"/>
                <a:gd name="T46" fmla="*/ 125 w 300"/>
                <a:gd name="T47" fmla="*/ 141 h 300"/>
                <a:gd name="T48" fmla="*/ 97 w 300"/>
                <a:gd name="T49" fmla="*/ 141 h 300"/>
                <a:gd name="T50" fmla="*/ 141 w 300"/>
                <a:gd name="T51" fmla="*/ 97 h 300"/>
                <a:gd name="T52" fmla="*/ 141 w 300"/>
                <a:gd name="T53" fmla="*/ 125 h 300"/>
                <a:gd name="T54" fmla="*/ 125 w 300"/>
                <a:gd name="T55" fmla="*/ 159 h 300"/>
                <a:gd name="T56" fmla="*/ 141 w 300"/>
                <a:gd name="T57" fmla="*/ 175 h 300"/>
                <a:gd name="T58" fmla="*/ 141 w 300"/>
                <a:gd name="T59" fmla="*/ 203 h 300"/>
                <a:gd name="T60" fmla="*/ 97 w 300"/>
                <a:gd name="T61" fmla="*/ 159 h 300"/>
                <a:gd name="T62" fmla="*/ 125 w 300"/>
                <a:gd name="T63" fmla="*/ 159 h 300"/>
                <a:gd name="T64" fmla="*/ 159 w 300"/>
                <a:gd name="T65" fmla="*/ 175 h 300"/>
                <a:gd name="T66" fmla="*/ 175 w 300"/>
                <a:gd name="T67" fmla="*/ 159 h 300"/>
                <a:gd name="T68" fmla="*/ 203 w 300"/>
                <a:gd name="T69" fmla="*/ 159 h 300"/>
                <a:gd name="T70" fmla="*/ 159 w 300"/>
                <a:gd name="T71" fmla="*/ 203 h 300"/>
                <a:gd name="T72" fmla="*/ 159 w 300"/>
                <a:gd name="T73" fmla="*/ 175 h 300"/>
                <a:gd name="T74" fmla="*/ 175 w 300"/>
                <a:gd name="T75" fmla="*/ 141 h 300"/>
                <a:gd name="T76" fmla="*/ 159 w 300"/>
                <a:gd name="T77" fmla="*/ 125 h 300"/>
                <a:gd name="T78" fmla="*/ 159 w 300"/>
                <a:gd name="T79" fmla="*/ 97 h 300"/>
                <a:gd name="T80" fmla="*/ 203 w 300"/>
                <a:gd name="T81" fmla="*/ 141 h 300"/>
                <a:gd name="T82" fmla="*/ 175 w 300"/>
                <a:gd name="T83" fmla="*/ 141 h 300"/>
                <a:gd name="T84" fmla="*/ 141 w 300"/>
                <a:gd name="T85" fmla="*/ 42 h 300"/>
                <a:gd name="T86" fmla="*/ 141 w 300"/>
                <a:gd name="T87" fmla="*/ 70 h 300"/>
                <a:gd name="T88" fmla="*/ 70 w 300"/>
                <a:gd name="T89" fmla="*/ 141 h 300"/>
                <a:gd name="T90" fmla="*/ 42 w 300"/>
                <a:gd name="T91" fmla="*/ 141 h 300"/>
                <a:gd name="T92" fmla="*/ 141 w 300"/>
                <a:gd name="T93" fmla="*/ 42 h 300"/>
                <a:gd name="T94" fmla="*/ 42 w 300"/>
                <a:gd name="T95" fmla="*/ 159 h 300"/>
                <a:gd name="T96" fmla="*/ 70 w 300"/>
                <a:gd name="T97" fmla="*/ 159 h 300"/>
                <a:gd name="T98" fmla="*/ 141 w 300"/>
                <a:gd name="T99" fmla="*/ 230 h 300"/>
                <a:gd name="T100" fmla="*/ 141 w 300"/>
                <a:gd name="T101" fmla="*/ 258 h 300"/>
                <a:gd name="T102" fmla="*/ 42 w 300"/>
                <a:gd name="T103" fmla="*/ 159 h 300"/>
                <a:gd name="T104" fmla="*/ 159 w 300"/>
                <a:gd name="T105" fmla="*/ 258 h 300"/>
                <a:gd name="T106" fmla="*/ 159 w 300"/>
                <a:gd name="T107" fmla="*/ 230 h 300"/>
                <a:gd name="T108" fmla="*/ 230 w 300"/>
                <a:gd name="T109" fmla="*/ 159 h 300"/>
                <a:gd name="T110" fmla="*/ 258 w 300"/>
                <a:gd name="T111" fmla="*/ 159 h 300"/>
                <a:gd name="T112" fmla="*/ 159 w 300"/>
                <a:gd name="T113" fmla="*/ 25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300">
                  <a:moveTo>
                    <a:pt x="300" y="141"/>
                  </a:moveTo>
                  <a:cubicBezTo>
                    <a:pt x="285" y="141"/>
                    <a:pt x="285" y="141"/>
                    <a:pt x="285" y="141"/>
                  </a:cubicBezTo>
                  <a:cubicBezTo>
                    <a:pt x="280" y="74"/>
                    <a:pt x="226" y="20"/>
                    <a:pt x="159" y="15"/>
                  </a:cubicBezTo>
                  <a:cubicBezTo>
                    <a:pt x="159" y="0"/>
                    <a:pt x="159" y="0"/>
                    <a:pt x="159" y="0"/>
                  </a:cubicBezTo>
                  <a:cubicBezTo>
                    <a:pt x="141" y="0"/>
                    <a:pt x="141" y="0"/>
                    <a:pt x="141" y="0"/>
                  </a:cubicBezTo>
                  <a:cubicBezTo>
                    <a:pt x="141" y="15"/>
                    <a:pt x="141" y="15"/>
                    <a:pt x="141" y="15"/>
                  </a:cubicBezTo>
                  <a:cubicBezTo>
                    <a:pt x="74" y="20"/>
                    <a:pt x="20" y="74"/>
                    <a:pt x="15" y="141"/>
                  </a:cubicBezTo>
                  <a:cubicBezTo>
                    <a:pt x="0" y="141"/>
                    <a:pt x="0" y="141"/>
                    <a:pt x="0" y="141"/>
                  </a:cubicBezTo>
                  <a:cubicBezTo>
                    <a:pt x="0" y="159"/>
                    <a:pt x="0" y="159"/>
                    <a:pt x="0" y="159"/>
                  </a:cubicBezTo>
                  <a:cubicBezTo>
                    <a:pt x="15" y="159"/>
                    <a:pt x="15" y="159"/>
                    <a:pt x="15" y="159"/>
                  </a:cubicBezTo>
                  <a:cubicBezTo>
                    <a:pt x="20" y="226"/>
                    <a:pt x="74" y="280"/>
                    <a:pt x="141" y="285"/>
                  </a:cubicBezTo>
                  <a:cubicBezTo>
                    <a:pt x="141" y="300"/>
                    <a:pt x="141" y="300"/>
                    <a:pt x="141" y="300"/>
                  </a:cubicBezTo>
                  <a:cubicBezTo>
                    <a:pt x="159" y="300"/>
                    <a:pt x="159" y="300"/>
                    <a:pt x="159" y="300"/>
                  </a:cubicBezTo>
                  <a:cubicBezTo>
                    <a:pt x="159" y="285"/>
                    <a:pt x="159" y="285"/>
                    <a:pt x="159" y="285"/>
                  </a:cubicBezTo>
                  <a:cubicBezTo>
                    <a:pt x="226" y="280"/>
                    <a:pt x="280" y="226"/>
                    <a:pt x="285" y="159"/>
                  </a:cubicBezTo>
                  <a:cubicBezTo>
                    <a:pt x="300" y="159"/>
                    <a:pt x="300" y="159"/>
                    <a:pt x="300" y="159"/>
                  </a:cubicBezTo>
                  <a:lnTo>
                    <a:pt x="300" y="141"/>
                  </a:lnTo>
                  <a:close/>
                  <a:moveTo>
                    <a:pt x="258" y="141"/>
                  </a:moveTo>
                  <a:cubicBezTo>
                    <a:pt x="230" y="141"/>
                    <a:pt x="230" y="141"/>
                    <a:pt x="230" y="141"/>
                  </a:cubicBezTo>
                  <a:cubicBezTo>
                    <a:pt x="226" y="103"/>
                    <a:pt x="197" y="74"/>
                    <a:pt x="159" y="70"/>
                  </a:cubicBezTo>
                  <a:cubicBezTo>
                    <a:pt x="159" y="42"/>
                    <a:pt x="159" y="42"/>
                    <a:pt x="159" y="42"/>
                  </a:cubicBezTo>
                  <a:cubicBezTo>
                    <a:pt x="211" y="47"/>
                    <a:pt x="253" y="89"/>
                    <a:pt x="258" y="141"/>
                  </a:cubicBezTo>
                  <a:close/>
                  <a:moveTo>
                    <a:pt x="141" y="125"/>
                  </a:moveTo>
                  <a:cubicBezTo>
                    <a:pt x="133" y="127"/>
                    <a:pt x="127" y="133"/>
                    <a:pt x="125" y="141"/>
                  </a:cubicBezTo>
                  <a:cubicBezTo>
                    <a:pt x="97" y="141"/>
                    <a:pt x="97" y="141"/>
                    <a:pt x="97" y="141"/>
                  </a:cubicBezTo>
                  <a:cubicBezTo>
                    <a:pt x="101" y="118"/>
                    <a:pt x="118" y="101"/>
                    <a:pt x="141" y="97"/>
                  </a:cubicBezTo>
                  <a:lnTo>
                    <a:pt x="141" y="125"/>
                  </a:lnTo>
                  <a:close/>
                  <a:moveTo>
                    <a:pt x="125" y="159"/>
                  </a:moveTo>
                  <a:cubicBezTo>
                    <a:pt x="127" y="167"/>
                    <a:pt x="133" y="173"/>
                    <a:pt x="141" y="175"/>
                  </a:cubicBezTo>
                  <a:cubicBezTo>
                    <a:pt x="141" y="203"/>
                    <a:pt x="141" y="203"/>
                    <a:pt x="141" y="203"/>
                  </a:cubicBezTo>
                  <a:cubicBezTo>
                    <a:pt x="118" y="199"/>
                    <a:pt x="101" y="182"/>
                    <a:pt x="97" y="159"/>
                  </a:cubicBezTo>
                  <a:lnTo>
                    <a:pt x="125" y="159"/>
                  </a:lnTo>
                  <a:close/>
                  <a:moveTo>
                    <a:pt x="159" y="175"/>
                  </a:moveTo>
                  <a:cubicBezTo>
                    <a:pt x="167" y="173"/>
                    <a:pt x="173" y="167"/>
                    <a:pt x="175" y="159"/>
                  </a:cubicBezTo>
                  <a:cubicBezTo>
                    <a:pt x="203" y="159"/>
                    <a:pt x="203" y="159"/>
                    <a:pt x="203" y="159"/>
                  </a:cubicBezTo>
                  <a:cubicBezTo>
                    <a:pt x="199" y="182"/>
                    <a:pt x="182" y="199"/>
                    <a:pt x="159" y="203"/>
                  </a:cubicBezTo>
                  <a:lnTo>
                    <a:pt x="159" y="175"/>
                  </a:lnTo>
                  <a:close/>
                  <a:moveTo>
                    <a:pt x="175" y="141"/>
                  </a:moveTo>
                  <a:cubicBezTo>
                    <a:pt x="173" y="133"/>
                    <a:pt x="167" y="127"/>
                    <a:pt x="159" y="125"/>
                  </a:cubicBezTo>
                  <a:cubicBezTo>
                    <a:pt x="159" y="97"/>
                    <a:pt x="159" y="97"/>
                    <a:pt x="159" y="97"/>
                  </a:cubicBezTo>
                  <a:cubicBezTo>
                    <a:pt x="182" y="101"/>
                    <a:pt x="199" y="118"/>
                    <a:pt x="203" y="141"/>
                  </a:cubicBezTo>
                  <a:lnTo>
                    <a:pt x="175" y="141"/>
                  </a:lnTo>
                  <a:close/>
                  <a:moveTo>
                    <a:pt x="141" y="42"/>
                  </a:moveTo>
                  <a:cubicBezTo>
                    <a:pt x="141" y="70"/>
                    <a:pt x="141" y="70"/>
                    <a:pt x="141" y="70"/>
                  </a:cubicBezTo>
                  <a:cubicBezTo>
                    <a:pt x="103" y="74"/>
                    <a:pt x="74" y="103"/>
                    <a:pt x="70" y="141"/>
                  </a:cubicBezTo>
                  <a:cubicBezTo>
                    <a:pt x="42" y="141"/>
                    <a:pt x="42" y="141"/>
                    <a:pt x="42" y="141"/>
                  </a:cubicBezTo>
                  <a:cubicBezTo>
                    <a:pt x="47" y="89"/>
                    <a:pt x="89" y="47"/>
                    <a:pt x="141" y="42"/>
                  </a:cubicBezTo>
                  <a:close/>
                  <a:moveTo>
                    <a:pt x="42" y="159"/>
                  </a:moveTo>
                  <a:cubicBezTo>
                    <a:pt x="70" y="159"/>
                    <a:pt x="70" y="159"/>
                    <a:pt x="70" y="159"/>
                  </a:cubicBezTo>
                  <a:cubicBezTo>
                    <a:pt x="74" y="197"/>
                    <a:pt x="103" y="226"/>
                    <a:pt x="141" y="230"/>
                  </a:cubicBezTo>
                  <a:cubicBezTo>
                    <a:pt x="141" y="258"/>
                    <a:pt x="141" y="258"/>
                    <a:pt x="141" y="258"/>
                  </a:cubicBezTo>
                  <a:cubicBezTo>
                    <a:pt x="89" y="253"/>
                    <a:pt x="47" y="211"/>
                    <a:pt x="42" y="159"/>
                  </a:cubicBezTo>
                  <a:close/>
                  <a:moveTo>
                    <a:pt x="159" y="258"/>
                  </a:moveTo>
                  <a:cubicBezTo>
                    <a:pt x="159" y="230"/>
                    <a:pt x="159" y="230"/>
                    <a:pt x="159" y="230"/>
                  </a:cubicBezTo>
                  <a:cubicBezTo>
                    <a:pt x="197" y="226"/>
                    <a:pt x="226" y="197"/>
                    <a:pt x="230" y="159"/>
                  </a:cubicBezTo>
                  <a:cubicBezTo>
                    <a:pt x="258" y="159"/>
                    <a:pt x="258" y="159"/>
                    <a:pt x="258" y="159"/>
                  </a:cubicBezTo>
                  <a:cubicBezTo>
                    <a:pt x="253" y="211"/>
                    <a:pt x="211" y="253"/>
                    <a:pt x="159" y="2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p>
          </p:txBody>
        </p:sp>
      </p:grpSp>
      <p:grpSp>
        <p:nvGrpSpPr>
          <p:cNvPr id="191" name="Group 190" hidden="1"/>
          <p:cNvGrpSpPr/>
          <p:nvPr/>
        </p:nvGrpSpPr>
        <p:grpSpPr>
          <a:xfrm>
            <a:off x="5294912" y="-809610"/>
            <a:ext cx="1295400" cy="1295400"/>
            <a:chOff x="5295900" y="-810461"/>
            <a:chExt cx="1295400" cy="1295400"/>
          </a:xfrm>
        </p:grpSpPr>
        <p:sp>
          <p:nvSpPr>
            <p:cNvPr id="204" name="Rectangle 203"/>
            <p:cNvSpPr/>
            <p:nvPr/>
          </p:nvSpPr>
          <p:spPr bwMode="auto">
            <a:xfrm>
              <a:off x="5295900" y="-810461"/>
              <a:ext cx="1295400" cy="12954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205" name="Picture 20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49066" y="-364124"/>
              <a:ext cx="797582" cy="351700"/>
            </a:xfrm>
            <a:prstGeom prst="rect">
              <a:avLst/>
            </a:prstGeom>
          </p:spPr>
        </p:pic>
      </p:grpSp>
      <p:grpSp>
        <p:nvGrpSpPr>
          <p:cNvPr id="192" name="Group 191" hidden="1"/>
          <p:cNvGrpSpPr/>
          <p:nvPr/>
        </p:nvGrpSpPr>
        <p:grpSpPr>
          <a:xfrm>
            <a:off x="5294912" y="-3552810"/>
            <a:ext cx="1295400" cy="1295400"/>
            <a:chOff x="5295900" y="-3553661"/>
            <a:chExt cx="1295400" cy="1295400"/>
          </a:xfrm>
        </p:grpSpPr>
        <p:sp>
          <p:nvSpPr>
            <p:cNvPr id="202" name="Rectangle 201"/>
            <p:cNvSpPr/>
            <p:nvPr/>
          </p:nvSpPr>
          <p:spPr bwMode="auto">
            <a:xfrm>
              <a:off x="5295900" y="-3553661"/>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03" name="Freeform 22"/>
            <p:cNvSpPr>
              <a:spLocks noEditPoints="1"/>
            </p:cNvSpPr>
            <p:nvPr/>
          </p:nvSpPr>
          <p:spPr bwMode="black">
            <a:xfrm>
              <a:off x="5560430" y="-3289030"/>
              <a:ext cx="766340" cy="766138"/>
            </a:xfrm>
            <a:custGeom>
              <a:avLst/>
              <a:gdLst>
                <a:gd name="T0" fmla="*/ 300 w 300"/>
                <a:gd name="T1" fmla="*/ 141 h 300"/>
                <a:gd name="T2" fmla="*/ 285 w 300"/>
                <a:gd name="T3" fmla="*/ 141 h 300"/>
                <a:gd name="T4" fmla="*/ 159 w 300"/>
                <a:gd name="T5" fmla="*/ 15 h 300"/>
                <a:gd name="T6" fmla="*/ 159 w 300"/>
                <a:gd name="T7" fmla="*/ 0 h 300"/>
                <a:gd name="T8" fmla="*/ 141 w 300"/>
                <a:gd name="T9" fmla="*/ 0 h 300"/>
                <a:gd name="T10" fmla="*/ 141 w 300"/>
                <a:gd name="T11" fmla="*/ 15 h 300"/>
                <a:gd name="T12" fmla="*/ 15 w 300"/>
                <a:gd name="T13" fmla="*/ 141 h 300"/>
                <a:gd name="T14" fmla="*/ 0 w 300"/>
                <a:gd name="T15" fmla="*/ 141 h 300"/>
                <a:gd name="T16" fmla="*/ 0 w 300"/>
                <a:gd name="T17" fmla="*/ 159 h 300"/>
                <a:gd name="T18" fmla="*/ 15 w 300"/>
                <a:gd name="T19" fmla="*/ 159 h 300"/>
                <a:gd name="T20" fmla="*/ 141 w 300"/>
                <a:gd name="T21" fmla="*/ 285 h 300"/>
                <a:gd name="T22" fmla="*/ 141 w 300"/>
                <a:gd name="T23" fmla="*/ 300 h 300"/>
                <a:gd name="T24" fmla="*/ 159 w 300"/>
                <a:gd name="T25" fmla="*/ 300 h 300"/>
                <a:gd name="T26" fmla="*/ 159 w 300"/>
                <a:gd name="T27" fmla="*/ 285 h 300"/>
                <a:gd name="T28" fmla="*/ 285 w 300"/>
                <a:gd name="T29" fmla="*/ 159 h 300"/>
                <a:gd name="T30" fmla="*/ 300 w 300"/>
                <a:gd name="T31" fmla="*/ 159 h 300"/>
                <a:gd name="T32" fmla="*/ 300 w 300"/>
                <a:gd name="T33" fmla="*/ 141 h 300"/>
                <a:gd name="T34" fmla="*/ 258 w 300"/>
                <a:gd name="T35" fmla="*/ 141 h 300"/>
                <a:gd name="T36" fmla="*/ 230 w 300"/>
                <a:gd name="T37" fmla="*/ 141 h 300"/>
                <a:gd name="T38" fmla="*/ 159 w 300"/>
                <a:gd name="T39" fmla="*/ 70 h 300"/>
                <a:gd name="T40" fmla="*/ 159 w 300"/>
                <a:gd name="T41" fmla="*/ 42 h 300"/>
                <a:gd name="T42" fmla="*/ 258 w 300"/>
                <a:gd name="T43" fmla="*/ 141 h 300"/>
                <a:gd name="T44" fmla="*/ 141 w 300"/>
                <a:gd name="T45" fmla="*/ 125 h 300"/>
                <a:gd name="T46" fmla="*/ 125 w 300"/>
                <a:gd name="T47" fmla="*/ 141 h 300"/>
                <a:gd name="T48" fmla="*/ 97 w 300"/>
                <a:gd name="T49" fmla="*/ 141 h 300"/>
                <a:gd name="T50" fmla="*/ 141 w 300"/>
                <a:gd name="T51" fmla="*/ 97 h 300"/>
                <a:gd name="T52" fmla="*/ 141 w 300"/>
                <a:gd name="T53" fmla="*/ 125 h 300"/>
                <a:gd name="T54" fmla="*/ 125 w 300"/>
                <a:gd name="T55" fmla="*/ 159 h 300"/>
                <a:gd name="T56" fmla="*/ 141 w 300"/>
                <a:gd name="T57" fmla="*/ 175 h 300"/>
                <a:gd name="T58" fmla="*/ 141 w 300"/>
                <a:gd name="T59" fmla="*/ 203 h 300"/>
                <a:gd name="T60" fmla="*/ 97 w 300"/>
                <a:gd name="T61" fmla="*/ 159 h 300"/>
                <a:gd name="T62" fmla="*/ 125 w 300"/>
                <a:gd name="T63" fmla="*/ 159 h 300"/>
                <a:gd name="T64" fmla="*/ 159 w 300"/>
                <a:gd name="T65" fmla="*/ 175 h 300"/>
                <a:gd name="T66" fmla="*/ 175 w 300"/>
                <a:gd name="T67" fmla="*/ 159 h 300"/>
                <a:gd name="T68" fmla="*/ 203 w 300"/>
                <a:gd name="T69" fmla="*/ 159 h 300"/>
                <a:gd name="T70" fmla="*/ 159 w 300"/>
                <a:gd name="T71" fmla="*/ 203 h 300"/>
                <a:gd name="T72" fmla="*/ 159 w 300"/>
                <a:gd name="T73" fmla="*/ 175 h 300"/>
                <a:gd name="T74" fmla="*/ 175 w 300"/>
                <a:gd name="T75" fmla="*/ 141 h 300"/>
                <a:gd name="T76" fmla="*/ 159 w 300"/>
                <a:gd name="T77" fmla="*/ 125 h 300"/>
                <a:gd name="T78" fmla="*/ 159 w 300"/>
                <a:gd name="T79" fmla="*/ 97 h 300"/>
                <a:gd name="T80" fmla="*/ 203 w 300"/>
                <a:gd name="T81" fmla="*/ 141 h 300"/>
                <a:gd name="T82" fmla="*/ 175 w 300"/>
                <a:gd name="T83" fmla="*/ 141 h 300"/>
                <a:gd name="T84" fmla="*/ 141 w 300"/>
                <a:gd name="T85" fmla="*/ 42 h 300"/>
                <a:gd name="T86" fmla="*/ 141 w 300"/>
                <a:gd name="T87" fmla="*/ 70 h 300"/>
                <a:gd name="T88" fmla="*/ 70 w 300"/>
                <a:gd name="T89" fmla="*/ 141 h 300"/>
                <a:gd name="T90" fmla="*/ 42 w 300"/>
                <a:gd name="T91" fmla="*/ 141 h 300"/>
                <a:gd name="T92" fmla="*/ 141 w 300"/>
                <a:gd name="T93" fmla="*/ 42 h 300"/>
                <a:gd name="T94" fmla="*/ 42 w 300"/>
                <a:gd name="T95" fmla="*/ 159 h 300"/>
                <a:gd name="T96" fmla="*/ 70 w 300"/>
                <a:gd name="T97" fmla="*/ 159 h 300"/>
                <a:gd name="T98" fmla="*/ 141 w 300"/>
                <a:gd name="T99" fmla="*/ 230 h 300"/>
                <a:gd name="T100" fmla="*/ 141 w 300"/>
                <a:gd name="T101" fmla="*/ 258 h 300"/>
                <a:gd name="T102" fmla="*/ 42 w 300"/>
                <a:gd name="T103" fmla="*/ 159 h 300"/>
                <a:gd name="T104" fmla="*/ 159 w 300"/>
                <a:gd name="T105" fmla="*/ 258 h 300"/>
                <a:gd name="T106" fmla="*/ 159 w 300"/>
                <a:gd name="T107" fmla="*/ 230 h 300"/>
                <a:gd name="T108" fmla="*/ 230 w 300"/>
                <a:gd name="T109" fmla="*/ 159 h 300"/>
                <a:gd name="T110" fmla="*/ 258 w 300"/>
                <a:gd name="T111" fmla="*/ 159 h 300"/>
                <a:gd name="T112" fmla="*/ 159 w 300"/>
                <a:gd name="T113" fmla="*/ 25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300">
                  <a:moveTo>
                    <a:pt x="300" y="141"/>
                  </a:moveTo>
                  <a:cubicBezTo>
                    <a:pt x="285" y="141"/>
                    <a:pt x="285" y="141"/>
                    <a:pt x="285" y="141"/>
                  </a:cubicBezTo>
                  <a:cubicBezTo>
                    <a:pt x="280" y="74"/>
                    <a:pt x="226" y="20"/>
                    <a:pt x="159" y="15"/>
                  </a:cubicBezTo>
                  <a:cubicBezTo>
                    <a:pt x="159" y="0"/>
                    <a:pt x="159" y="0"/>
                    <a:pt x="159" y="0"/>
                  </a:cubicBezTo>
                  <a:cubicBezTo>
                    <a:pt x="141" y="0"/>
                    <a:pt x="141" y="0"/>
                    <a:pt x="141" y="0"/>
                  </a:cubicBezTo>
                  <a:cubicBezTo>
                    <a:pt x="141" y="15"/>
                    <a:pt x="141" y="15"/>
                    <a:pt x="141" y="15"/>
                  </a:cubicBezTo>
                  <a:cubicBezTo>
                    <a:pt x="74" y="20"/>
                    <a:pt x="20" y="74"/>
                    <a:pt x="15" y="141"/>
                  </a:cubicBezTo>
                  <a:cubicBezTo>
                    <a:pt x="0" y="141"/>
                    <a:pt x="0" y="141"/>
                    <a:pt x="0" y="141"/>
                  </a:cubicBezTo>
                  <a:cubicBezTo>
                    <a:pt x="0" y="159"/>
                    <a:pt x="0" y="159"/>
                    <a:pt x="0" y="159"/>
                  </a:cubicBezTo>
                  <a:cubicBezTo>
                    <a:pt x="15" y="159"/>
                    <a:pt x="15" y="159"/>
                    <a:pt x="15" y="159"/>
                  </a:cubicBezTo>
                  <a:cubicBezTo>
                    <a:pt x="20" y="226"/>
                    <a:pt x="74" y="280"/>
                    <a:pt x="141" y="285"/>
                  </a:cubicBezTo>
                  <a:cubicBezTo>
                    <a:pt x="141" y="300"/>
                    <a:pt x="141" y="300"/>
                    <a:pt x="141" y="300"/>
                  </a:cubicBezTo>
                  <a:cubicBezTo>
                    <a:pt x="159" y="300"/>
                    <a:pt x="159" y="300"/>
                    <a:pt x="159" y="300"/>
                  </a:cubicBezTo>
                  <a:cubicBezTo>
                    <a:pt x="159" y="285"/>
                    <a:pt x="159" y="285"/>
                    <a:pt x="159" y="285"/>
                  </a:cubicBezTo>
                  <a:cubicBezTo>
                    <a:pt x="226" y="280"/>
                    <a:pt x="280" y="226"/>
                    <a:pt x="285" y="159"/>
                  </a:cubicBezTo>
                  <a:cubicBezTo>
                    <a:pt x="300" y="159"/>
                    <a:pt x="300" y="159"/>
                    <a:pt x="300" y="159"/>
                  </a:cubicBezTo>
                  <a:lnTo>
                    <a:pt x="300" y="141"/>
                  </a:lnTo>
                  <a:close/>
                  <a:moveTo>
                    <a:pt x="258" y="141"/>
                  </a:moveTo>
                  <a:cubicBezTo>
                    <a:pt x="230" y="141"/>
                    <a:pt x="230" y="141"/>
                    <a:pt x="230" y="141"/>
                  </a:cubicBezTo>
                  <a:cubicBezTo>
                    <a:pt x="226" y="103"/>
                    <a:pt x="197" y="74"/>
                    <a:pt x="159" y="70"/>
                  </a:cubicBezTo>
                  <a:cubicBezTo>
                    <a:pt x="159" y="42"/>
                    <a:pt x="159" y="42"/>
                    <a:pt x="159" y="42"/>
                  </a:cubicBezTo>
                  <a:cubicBezTo>
                    <a:pt x="211" y="47"/>
                    <a:pt x="253" y="89"/>
                    <a:pt x="258" y="141"/>
                  </a:cubicBezTo>
                  <a:close/>
                  <a:moveTo>
                    <a:pt x="141" y="125"/>
                  </a:moveTo>
                  <a:cubicBezTo>
                    <a:pt x="133" y="127"/>
                    <a:pt x="127" y="133"/>
                    <a:pt x="125" y="141"/>
                  </a:cubicBezTo>
                  <a:cubicBezTo>
                    <a:pt x="97" y="141"/>
                    <a:pt x="97" y="141"/>
                    <a:pt x="97" y="141"/>
                  </a:cubicBezTo>
                  <a:cubicBezTo>
                    <a:pt x="101" y="118"/>
                    <a:pt x="118" y="101"/>
                    <a:pt x="141" y="97"/>
                  </a:cubicBezTo>
                  <a:lnTo>
                    <a:pt x="141" y="125"/>
                  </a:lnTo>
                  <a:close/>
                  <a:moveTo>
                    <a:pt x="125" y="159"/>
                  </a:moveTo>
                  <a:cubicBezTo>
                    <a:pt x="127" y="167"/>
                    <a:pt x="133" y="173"/>
                    <a:pt x="141" y="175"/>
                  </a:cubicBezTo>
                  <a:cubicBezTo>
                    <a:pt x="141" y="203"/>
                    <a:pt x="141" y="203"/>
                    <a:pt x="141" y="203"/>
                  </a:cubicBezTo>
                  <a:cubicBezTo>
                    <a:pt x="118" y="199"/>
                    <a:pt x="101" y="182"/>
                    <a:pt x="97" y="159"/>
                  </a:cubicBezTo>
                  <a:lnTo>
                    <a:pt x="125" y="159"/>
                  </a:lnTo>
                  <a:close/>
                  <a:moveTo>
                    <a:pt x="159" y="175"/>
                  </a:moveTo>
                  <a:cubicBezTo>
                    <a:pt x="167" y="173"/>
                    <a:pt x="173" y="167"/>
                    <a:pt x="175" y="159"/>
                  </a:cubicBezTo>
                  <a:cubicBezTo>
                    <a:pt x="203" y="159"/>
                    <a:pt x="203" y="159"/>
                    <a:pt x="203" y="159"/>
                  </a:cubicBezTo>
                  <a:cubicBezTo>
                    <a:pt x="199" y="182"/>
                    <a:pt x="182" y="199"/>
                    <a:pt x="159" y="203"/>
                  </a:cubicBezTo>
                  <a:lnTo>
                    <a:pt x="159" y="175"/>
                  </a:lnTo>
                  <a:close/>
                  <a:moveTo>
                    <a:pt x="175" y="141"/>
                  </a:moveTo>
                  <a:cubicBezTo>
                    <a:pt x="173" y="133"/>
                    <a:pt x="167" y="127"/>
                    <a:pt x="159" y="125"/>
                  </a:cubicBezTo>
                  <a:cubicBezTo>
                    <a:pt x="159" y="97"/>
                    <a:pt x="159" y="97"/>
                    <a:pt x="159" y="97"/>
                  </a:cubicBezTo>
                  <a:cubicBezTo>
                    <a:pt x="182" y="101"/>
                    <a:pt x="199" y="118"/>
                    <a:pt x="203" y="141"/>
                  </a:cubicBezTo>
                  <a:lnTo>
                    <a:pt x="175" y="141"/>
                  </a:lnTo>
                  <a:close/>
                  <a:moveTo>
                    <a:pt x="141" y="42"/>
                  </a:moveTo>
                  <a:cubicBezTo>
                    <a:pt x="141" y="70"/>
                    <a:pt x="141" y="70"/>
                    <a:pt x="141" y="70"/>
                  </a:cubicBezTo>
                  <a:cubicBezTo>
                    <a:pt x="103" y="74"/>
                    <a:pt x="74" y="103"/>
                    <a:pt x="70" y="141"/>
                  </a:cubicBezTo>
                  <a:cubicBezTo>
                    <a:pt x="42" y="141"/>
                    <a:pt x="42" y="141"/>
                    <a:pt x="42" y="141"/>
                  </a:cubicBezTo>
                  <a:cubicBezTo>
                    <a:pt x="47" y="89"/>
                    <a:pt x="89" y="47"/>
                    <a:pt x="141" y="42"/>
                  </a:cubicBezTo>
                  <a:close/>
                  <a:moveTo>
                    <a:pt x="42" y="159"/>
                  </a:moveTo>
                  <a:cubicBezTo>
                    <a:pt x="70" y="159"/>
                    <a:pt x="70" y="159"/>
                    <a:pt x="70" y="159"/>
                  </a:cubicBezTo>
                  <a:cubicBezTo>
                    <a:pt x="74" y="197"/>
                    <a:pt x="103" y="226"/>
                    <a:pt x="141" y="230"/>
                  </a:cubicBezTo>
                  <a:cubicBezTo>
                    <a:pt x="141" y="258"/>
                    <a:pt x="141" y="258"/>
                    <a:pt x="141" y="258"/>
                  </a:cubicBezTo>
                  <a:cubicBezTo>
                    <a:pt x="89" y="253"/>
                    <a:pt x="47" y="211"/>
                    <a:pt x="42" y="159"/>
                  </a:cubicBezTo>
                  <a:close/>
                  <a:moveTo>
                    <a:pt x="159" y="258"/>
                  </a:moveTo>
                  <a:cubicBezTo>
                    <a:pt x="159" y="230"/>
                    <a:pt x="159" y="230"/>
                    <a:pt x="159" y="230"/>
                  </a:cubicBezTo>
                  <a:cubicBezTo>
                    <a:pt x="197" y="226"/>
                    <a:pt x="226" y="197"/>
                    <a:pt x="230" y="159"/>
                  </a:cubicBezTo>
                  <a:cubicBezTo>
                    <a:pt x="258" y="159"/>
                    <a:pt x="258" y="159"/>
                    <a:pt x="258" y="159"/>
                  </a:cubicBezTo>
                  <a:cubicBezTo>
                    <a:pt x="253" y="211"/>
                    <a:pt x="211" y="253"/>
                    <a:pt x="159" y="2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p>
          </p:txBody>
        </p:sp>
      </p:grpSp>
      <p:grpSp>
        <p:nvGrpSpPr>
          <p:cNvPr id="193" name="Group 192" hidden="1"/>
          <p:cNvGrpSpPr/>
          <p:nvPr/>
        </p:nvGrpSpPr>
        <p:grpSpPr>
          <a:xfrm>
            <a:off x="5294912" y="-2181210"/>
            <a:ext cx="1295400" cy="1295400"/>
            <a:chOff x="5295900" y="-2182061"/>
            <a:chExt cx="1295400" cy="1295400"/>
          </a:xfrm>
        </p:grpSpPr>
        <p:sp>
          <p:nvSpPr>
            <p:cNvPr id="200" name="Rectangle 199"/>
            <p:cNvSpPr/>
            <p:nvPr/>
          </p:nvSpPr>
          <p:spPr bwMode="auto">
            <a:xfrm>
              <a:off x="5295900" y="-2182061"/>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01" name="Freeform 83"/>
            <p:cNvSpPr>
              <a:spLocks noEditPoints="1"/>
            </p:cNvSpPr>
            <p:nvPr/>
          </p:nvSpPr>
          <p:spPr bwMode="auto">
            <a:xfrm>
              <a:off x="5515124" y="-1780354"/>
              <a:ext cx="865466" cy="491986"/>
            </a:xfrm>
            <a:custGeom>
              <a:avLst/>
              <a:gdLst>
                <a:gd name="T0" fmla="*/ 930 w 1017"/>
                <a:gd name="T1" fmla="*/ 439 h 578"/>
                <a:gd name="T2" fmla="*/ 930 w 1017"/>
                <a:gd name="T3" fmla="*/ 39 h 578"/>
                <a:gd name="T4" fmla="*/ 890 w 1017"/>
                <a:gd name="T5" fmla="*/ 0 h 578"/>
                <a:gd name="T6" fmla="*/ 129 w 1017"/>
                <a:gd name="T7" fmla="*/ 0 h 578"/>
                <a:gd name="T8" fmla="*/ 85 w 1017"/>
                <a:gd name="T9" fmla="*/ 39 h 578"/>
                <a:gd name="T10" fmla="*/ 85 w 1017"/>
                <a:gd name="T11" fmla="*/ 439 h 578"/>
                <a:gd name="T12" fmla="*/ 0 w 1017"/>
                <a:gd name="T13" fmla="*/ 530 h 578"/>
                <a:gd name="T14" fmla="*/ 52 w 1017"/>
                <a:gd name="T15" fmla="*/ 578 h 578"/>
                <a:gd name="T16" fmla="*/ 967 w 1017"/>
                <a:gd name="T17" fmla="*/ 578 h 578"/>
                <a:gd name="T18" fmla="*/ 1017 w 1017"/>
                <a:gd name="T19" fmla="*/ 530 h 578"/>
                <a:gd name="T20" fmla="*/ 930 w 1017"/>
                <a:gd name="T21" fmla="*/ 439 h 578"/>
                <a:gd name="T22" fmla="*/ 579 w 1017"/>
                <a:gd name="T23" fmla="*/ 544 h 578"/>
                <a:gd name="T24" fmla="*/ 423 w 1017"/>
                <a:gd name="T25" fmla="*/ 544 h 578"/>
                <a:gd name="T26" fmla="*/ 406 w 1017"/>
                <a:gd name="T27" fmla="*/ 536 h 578"/>
                <a:gd name="T28" fmla="*/ 425 w 1017"/>
                <a:gd name="T29" fmla="*/ 506 h 578"/>
                <a:gd name="T30" fmla="*/ 439 w 1017"/>
                <a:gd name="T31" fmla="*/ 502 h 578"/>
                <a:gd name="T32" fmla="*/ 563 w 1017"/>
                <a:gd name="T33" fmla="*/ 502 h 578"/>
                <a:gd name="T34" fmla="*/ 577 w 1017"/>
                <a:gd name="T35" fmla="*/ 506 h 578"/>
                <a:gd name="T36" fmla="*/ 596 w 1017"/>
                <a:gd name="T37" fmla="*/ 537 h 578"/>
                <a:gd name="T38" fmla="*/ 579 w 1017"/>
                <a:gd name="T39" fmla="*/ 544 h 578"/>
                <a:gd name="T40" fmla="*/ 863 w 1017"/>
                <a:gd name="T41" fmla="*/ 127 h 578"/>
                <a:gd name="T42" fmla="*/ 863 w 1017"/>
                <a:gd name="T43" fmla="*/ 279 h 578"/>
                <a:gd name="T44" fmla="*/ 863 w 1017"/>
                <a:gd name="T45" fmla="*/ 395 h 578"/>
                <a:gd name="T46" fmla="*/ 863 w 1017"/>
                <a:gd name="T47" fmla="*/ 406 h 578"/>
                <a:gd name="T48" fmla="*/ 863 w 1017"/>
                <a:gd name="T49" fmla="*/ 427 h 578"/>
                <a:gd name="T50" fmla="*/ 152 w 1017"/>
                <a:gd name="T51" fmla="*/ 427 h 578"/>
                <a:gd name="T52" fmla="*/ 152 w 1017"/>
                <a:gd name="T53" fmla="*/ 406 h 578"/>
                <a:gd name="T54" fmla="*/ 152 w 1017"/>
                <a:gd name="T55" fmla="*/ 332 h 578"/>
                <a:gd name="T56" fmla="*/ 152 w 1017"/>
                <a:gd name="T57" fmla="*/ 252 h 578"/>
                <a:gd name="T58" fmla="*/ 152 w 1017"/>
                <a:gd name="T59" fmla="*/ 127 h 578"/>
                <a:gd name="T60" fmla="*/ 152 w 1017"/>
                <a:gd name="T61" fmla="*/ 80 h 578"/>
                <a:gd name="T62" fmla="*/ 173 w 1017"/>
                <a:gd name="T63" fmla="*/ 59 h 578"/>
                <a:gd name="T64" fmla="*/ 846 w 1017"/>
                <a:gd name="T65" fmla="*/ 59 h 578"/>
                <a:gd name="T66" fmla="*/ 863 w 1017"/>
                <a:gd name="T67" fmla="*/ 80 h 578"/>
                <a:gd name="T68" fmla="*/ 863 w 1017"/>
                <a:gd name="T69" fmla="*/ 12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7" h="578">
                  <a:moveTo>
                    <a:pt x="930" y="439"/>
                  </a:moveTo>
                  <a:cubicBezTo>
                    <a:pt x="930" y="39"/>
                    <a:pt x="930" y="39"/>
                    <a:pt x="930" y="39"/>
                  </a:cubicBezTo>
                  <a:cubicBezTo>
                    <a:pt x="930" y="19"/>
                    <a:pt x="915" y="0"/>
                    <a:pt x="890" y="0"/>
                  </a:cubicBezTo>
                  <a:cubicBezTo>
                    <a:pt x="129" y="0"/>
                    <a:pt x="129" y="0"/>
                    <a:pt x="129" y="0"/>
                  </a:cubicBezTo>
                  <a:cubicBezTo>
                    <a:pt x="104" y="0"/>
                    <a:pt x="85" y="19"/>
                    <a:pt x="85" y="39"/>
                  </a:cubicBezTo>
                  <a:cubicBezTo>
                    <a:pt x="85" y="439"/>
                    <a:pt x="85" y="439"/>
                    <a:pt x="85" y="439"/>
                  </a:cubicBezTo>
                  <a:cubicBezTo>
                    <a:pt x="1" y="530"/>
                    <a:pt x="0" y="530"/>
                    <a:pt x="0" y="530"/>
                  </a:cubicBezTo>
                  <a:cubicBezTo>
                    <a:pt x="0" y="557"/>
                    <a:pt x="24" y="578"/>
                    <a:pt x="52" y="578"/>
                  </a:cubicBezTo>
                  <a:cubicBezTo>
                    <a:pt x="967" y="578"/>
                    <a:pt x="967" y="578"/>
                    <a:pt x="967" y="578"/>
                  </a:cubicBezTo>
                  <a:cubicBezTo>
                    <a:pt x="994" y="578"/>
                    <a:pt x="1017" y="557"/>
                    <a:pt x="1017" y="530"/>
                  </a:cubicBezTo>
                  <a:lnTo>
                    <a:pt x="930" y="439"/>
                  </a:lnTo>
                  <a:close/>
                  <a:moveTo>
                    <a:pt x="579" y="544"/>
                  </a:moveTo>
                  <a:cubicBezTo>
                    <a:pt x="423" y="544"/>
                    <a:pt x="423" y="544"/>
                    <a:pt x="423" y="544"/>
                  </a:cubicBezTo>
                  <a:cubicBezTo>
                    <a:pt x="414" y="544"/>
                    <a:pt x="406" y="539"/>
                    <a:pt x="406" y="536"/>
                  </a:cubicBezTo>
                  <a:cubicBezTo>
                    <a:pt x="425" y="505"/>
                    <a:pt x="425" y="506"/>
                    <a:pt x="425" y="506"/>
                  </a:cubicBezTo>
                  <a:cubicBezTo>
                    <a:pt x="425" y="504"/>
                    <a:pt x="431" y="502"/>
                    <a:pt x="439" y="502"/>
                  </a:cubicBezTo>
                  <a:cubicBezTo>
                    <a:pt x="563" y="502"/>
                    <a:pt x="563" y="502"/>
                    <a:pt x="563" y="502"/>
                  </a:cubicBezTo>
                  <a:cubicBezTo>
                    <a:pt x="571" y="502"/>
                    <a:pt x="577" y="503"/>
                    <a:pt x="577" y="506"/>
                  </a:cubicBezTo>
                  <a:cubicBezTo>
                    <a:pt x="596" y="537"/>
                    <a:pt x="596" y="537"/>
                    <a:pt x="596" y="537"/>
                  </a:cubicBezTo>
                  <a:cubicBezTo>
                    <a:pt x="596" y="539"/>
                    <a:pt x="588" y="544"/>
                    <a:pt x="579" y="544"/>
                  </a:cubicBezTo>
                  <a:close/>
                  <a:moveTo>
                    <a:pt x="863" y="127"/>
                  </a:moveTo>
                  <a:cubicBezTo>
                    <a:pt x="863" y="279"/>
                    <a:pt x="863" y="279"/>
                    <a:pt x="863" y="279"/>
                  </a:cubicBezTo>
                  <a:cubicBezTo>
                    <a:pt x="863" y="395"/>
                    <a:pt x="863" y="395"/>
                    <a:pt x="863" y="395"/>
                  </a:cubicBezTo>
                  <a:cubicBezTo>
                    <a:pt x="863" y="406"/>
                    <a:pt x="863" y="406"/>
                    <a:pt x="863" y="406"/>
                  </a:cubicBezTo>
                  <a:cubicBezTo>
                    <a:pt x="863" y="427"/>
                    <a:pt x="863" y="427"/>
                    <a:pt x="863" y="427"/>
                  </a:cubicBezTo>
                  <a:cubicBezTo>
                    <a:pt x="152" y="427"/>
                    <a:pt x="152" y="427"/>
                    <a:pt x="152" y="427"/>
                  </a:cubicBezTo>
                  <a:cubicBezTo>
                    <a:pt x="152" y="420"/>
                    <a:pt x="152" y="413"/>
                    <a:pt x="152" y="406"/>
                  </a:cubicBezTo>
                  <a:cubicBezTo>
                    <a:pt x="152" y="380"/>
                    <a:pt x="152" y="355"/>
                    <a:pt x="152" y="332"/>
                  </a:cubicBezTo>
                  <a:cubicBezTo>
                    <a:pt x="152" y="252"/>
                    <a:pt x="152" y="252"/>
                    <a:pt x="152" y="252"/>
                  </a:cubicBezTo>
                  <a:cubicBezTo>
                    <a:pt x="152" y="192"/>
                    <a:pt x="152" y="153"/>
                    <a:pt x="152" y="127"/>
                  </a:cubicBezTo>
                  <a:cubicBezTo>
                    <a:pt x="152" y="80"/>
                    <a:pt x="152" y="80"/>
                    <a:pt x="152" y="80"/>
                  </a:cubicBezTo>
                  <a:cubicBezTo>
                    <a:pt x="152" y="68"/>
                    <a:pt x="162" y="59"/>
                    <a:pt x="173" y="59"/>
                  </a:cubicBezTo>
                  <a:cubicBezTo>
                    <a:pt x="846" y="59"/>
                    <a:pt x="846" y="59"/>
                    <a:pt x="846" y="59"/>
                  </a:cubicBezTo>
                  <a:cubicBezTo>
                    <a:pt x="857" y="59"/>
                    <a:pt x="863" y="68"/>
                    <a:pt x="863" y="80"/>
                  </a:cubicBezTo>
                  <a:lnTo>
                    <a:pt x="863" y="127"/>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94" name="Group 193" hidden="1"/>
          <p:cNvGrpSpPr/>
          <p:nvPr/>
        </p:nvGrpSpPr>
        <p:grpSpPr>
          <a:xfrm>
            <a:off x="5294912" y="3296501"/>
            <a:ext cx="1295400" cy="1295400"/>
            <a:chOff x="5295900" y="3295650"/>
            <a:chExt cx="1295400" cy="1295400"/>
          </a:xfrm>
        </p:grpSpPr>
        <p:sp>
          <p:nvSpPr>
            <p:cNvPr id="198" name="Rectangle 197"/>
            <p:cNvSpPr/>
            <p:nvPr/>
          </p:nvSpPr>
          <p:spPr bwMode="auto">
            <a:xfrm>
              <a:off x="5295900" y="3295650"/>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199" name="Freeform 42"/>
            <p:cNvSpPr>
              <a:spLocks noEditPoints="1"/>
            </p:cNvSpPr>
            <p:nvPr/>
          </p:nvSpPr>
          <p:spPr bwMode="auto">
            <a:xfrm>
              <a:off x="5735174" y="3538331"/>
              <a:ext cx="416852" cy="810038"/>
            </a:xfrm>
            <a:custGeom>
              <a:avLst/>
              <a:gdLst>
                <a:gd name="T0" fmla="*/ 485 w 635"/>
                <a:gd name="T1" fmla="*/ 1159 h 1234"/>
                <a:gd name="T2" fmla="*/ 485 w 635"/>
                <a:gd name="T3" fmla="*/ 1137 h 1234"/>
                <a:gd name="T4" fmla="*/ 635 w 635"/>
                <a:gd name="T5" fmla="*/ 114 h 1234"/>
                <a:gd name="T6" fmla="*/ 442 w 635"/>
                <a:gd name="T7" fmla="*/ 1234 h 1234"/>
                <a:gd name="T8" fmla="*/ 0 w 635"/>
                <a:gd name="T9" fmla="*/ 1117 h 1234"/>
                <a:gd name="T10" fmla="*/ 194 w 635"/>
                <a:gd name="T11" fmla="*/ 0 h 1234"/>
                <a:gd name="T12" fmla="*/ 635 w 635"/>
                <a:gd name="T13" fmla="*/ 114 h 1234"/>
                <a:gd name="T14" fmla="*/ 167 w 635"/>
                <a:gd name="T15" fmla="*/ 1148 h 1234"/>
                <a:gd name="T16" fmla="*/ 153 w 635"/>
                <a:gd name="T17" fmla="*/ 1137 h 1234"/>
                <a:gd name="T18" fmla="*/ 133 w 635"/>
                <a:gd name="T19" fmla="*/ 1149 h 1234"/>
                <a:gd name="T20" fmla="*/ 133 w 635"/>
                <a:gd name="T21" fmla="*/ 1153 h 1234"/>
                <a:gd name="T22" fmla="*/ 154 w 635"/>
                <a:gd name="T23" fmla="*/ 1166 h 1234"/>
                <a:gd name="T24" fmla="*/ 167 w 635"/>
                <a:gd name="T25" fmla="*/ 1154 h 1234"/>
                <a:gd name="T26" fmla="*/ 311 w 635"/>
                <a:gd name="T27" fmla="*/ 1171 h 1234"/>
                <a:gd name="T28" fmla="*/ 295 w 635"/>
                <a:gd name="T29" fmla="*/ 1151 h 1234"/>
                <a:gd name="T30" fmla="*/ 289 w 635"/>
                <a:gd name="T31" fmla="*/ 1169 h 1234"/>
                <a:gd name="T32" fmla="*/ 290 w 635"/>
                <a:gd name="T33" fmla="*/ 1169 h 1234"/>
                <a:gd name="T34" fmla="*/ 318 w 635"/>
                <a:gd name="T35" fmla="*/ 1149 h 1234"/>
                <a:gd name="T36" fmla="*/ 302 w 635"/>
                <a:gd name="T37" fmla="*/ 1129 h 1234"/>
                <a:gd name="T38" fmla="*/ 318 w 635"/>
                <a:gd name="T39" fmla="*/ 1149 h 1234"/>
                <a:gd name="T40" fmla="*/ 320 w 635"/>
                <a:gd name="T41" fmla="*/ 1154 h 1234"/>
                <a:gd name="T42" fmla="*/ 337 w 635"/>
                <a:gd name="T43" fmla="*/ 1174 h 1234"/>
                <a:gd name="T44" fmla="*/ 350 w 635"/>
                <a:gd name="T45" fmla="*/ 1133 h 1234"/>
                <a:gd name="T46" fmla="*/ 321 w 635"/>
                <a:gd name="T47" fmla="*/ 1151 h 1234"/>
                <a:gd name="T48" fmla="*/ 350 w 635"/>
                <a:gd name="T49" fmla="*/ 1133 h 1234"/>
                <a:gd name="T50" fmla="*/ 485 w 635"/>
                <a:gd name="T51" fmla="*/ 1131 h 1234"/>
                <a:gd name="T52" fmla="*/ 471 w 635"/>
                <a:gd name="T53" fmla="*/ 1158 h 1234"/>
                <a:gd name="T54" fmla="*/ 466 w 635"/>
                <a:gd name="T55" fmla="*/ 1172 h 1234"/>
                <a:gd name="T56" fmla="*/ 485 w 635"/>
                <a:gd name="T57" fmla="*/ 1165 h 1234"/>
                <a:gd name="T58" fmla="*/ 601 w 635"/>
                <a:gd name="T59" fmla="*/ 216 h 1234"/>
                <a:gd name="T60" fmla="*/ 107 w 635"/>
                <a:gd name="T61" fmla="*/ 143 h 1234"/>
                <a:gd name="T62" fmla="*/ 33 w 635"/>
                <a:gd name="T63" fmla="*/ 1031 h 1234"/>
                <a:gd name="T64" fmla="*/ 527 w 635"/>
                <a:gd name="T65" fmla="*/ 1104 h 1234"/>
                <a:gd name="T66" fmla="*/ 601 w 635"/>
                <a:gd name="T67" fmla="*/ 2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5" h="1234">
                  <a:moveTo>
                    <a:pt x="497" y="1148"/>
                  </a:moveTo>
                  <a:cubicBezTo>
                    <a:pt x="497" y="1154"/>
                    <a:pt x="491" y="1159"/>
                    <a:pt x="485" y="1159"/>
                  </a:cubicBezTo>
                  <a:cubicBezTo>
                    <a:pt x="479" y="1159"/>
                    <a:pt x="474" y="1154"/>
                    <a:pt x="474" y="1148"/>
                  </a:cubicBezTo>
                  <a:cubicBezTo>
                    <a:pt x="474" y="1142"/>
                    <a:pt x="479" y="1137"/>
                    <a:pt x="485" y="1137"/>
                  </a:cubicBezTo>
                  <a:cubicBezTo>
                    <a:pt x="491" y="1137"/>
                    <a:pt x="497" y="1142"/>
                    <a:pt x="497" y="1148"/>
                  </a:cubicBezTo>
                  <a:close/>
                  <a:moveTo>
                    <a:pt x="635" y="114"/>
                  </a:moveTo>
                  <a:cubicBezTo>
                    <a:pt x="635" y="1117"/>
                    <a:pt x="635" y="1117"/>
                    <a:pt x="635" y="1117"/>
                  </a:cubicBezTo>
                  <a:cubicBezTo>
                    <a:pt x="635" y="1204"/>
                    <a:pt x="595" y="1227"/>
                    <a:pt x="442" y="1234"/>
                  </a:cubicBezTo>
                  <a:cubicBezTo>
                    <a:pt x="192" y="1234"/>
                    <a:pt x="192" y="1234"/>
                    <a:pt x="192" y="1234"/>
                  </a:cubicBezTo>
                  <a:cubicBezTo>
                    <a:pt x="39" y="1234"/>
                    <a:pt x="0" y="1202"/>
                    <a:pt x="0" y="1117"/>
                  </a:cubicBezTo>
                  <a:cubicBezTo>
                    <a:pt x="0" y="1042"/>
                    <a:pt x="0" y="1082"/>
                    <a:pt x="0" y="114"/>
                  </a:cubicBezTo>
                  <a:cubicBezTo>
                    <a:pt x="0" y="60"/>
                    <a:pt x="5" y="0"/>
                    <a:pt x="194" y="0"/>
                  </a:cubicBezTo>
                  <a:cubicBezTo>
                    <a:pt x="442" y="0"/>
                    <a:pt x="442" y="0"/>
                    <a:pt x="442" y="0"/>
                  </a:cubicBezTo>
                  <a:cubicBezTo>
                    <a:pt x="593" y="0"/>
                    <a:pt x="635" y="36"/>
                    <a:pt x="635" y="114"/>
                  </a:cubicBezTo>
                  <a:close/>
                  <a:moveTo>
                    <a:pt x="170" y="1151"/>
                  </a:moveTo>
                  <a:cubicBezTo>
                    <a:pt x="170" y="1150"/>
                    <a:pt x="168" y="1148"/>
                    <a:pt x="167" y="1148"/>
                  </a:cubicBezTo>
                  <a:cubicBezTo>
                    <a:pt x="142" y="1148"/>
                    <a:pt x="142" y="1148"/>
                    <a:pt x="142" y="1148"/>
                  </a:cubicBezTo>
                  <a:cubicBezTo>
                    <a:pt x="153" y="1137"/>
                    <a:pt x="153" y="1137"/>
                    <a:pt x="153" y="1137"/>
                  </a:cubicBezTo>
                  <a:cubicBezTo>
                    <a:pt x="149" y="1134"/>
                    <a:pt x="149" y="1134"/>
                    <a:pt x="149" y="1134"/>
                  </a:cubicBezTo>
                  <a:cubicBezTo>
                    <a:pt x="133" y="1149"/>
                    <a:pt x="133" y="1149"/>
                    <a:pt x="133" y="1149"/>
                  </a:cubicBezTo>
                  <a:cubicBezTo>
                    <a:pt x="133" y="1150"/>
                    <a:pt x="133" y="1150"/>
                    <a:pt x="133" y="1151"/>
                  </a:cubicBezTo>
                  <a:cubicBezTo>
                    <a:pt x="133" y="1152"/>
                    <a:pt x="133" y="1153"/>
                    <a:pt x="133" y="1153"/>
                  </a:cubicBezTo>
                  <a:cubicBezTo>
                    <a:pt x="150" y="1169"/>
                    <a:pt x="150" y="1169"/>
                    <a:pt x="150" y="1169"/>
                  </a:cubicBezTo>
                  <a:cubicBezTo>
                    <a:pt x="154" y="1166"/>
                    <a:pt x="154" y="1166"/>
                    <a:pt x="154" y="1166"/>
                  </a:cubicBezTo>
                  <a:cubicBezTo>
                    <a:pt x="142" y="1154"/>
                    <a:pt x="142" y="1154"/>
                    <a:pt x="142" y="1154"/>
                  </a:cubicBezTo>
                  <a:cubicBezTo>
                    <a:pt x="167" y="1154"/>
                    <a:pt x="167" y="1154"/>
                    <a:pt x="167" y="1154"/>
                  </a:cubicBezTo>
                  <a:cubicBezTo>
                    <a:pt x="168" y="1154"/>
                    <a:pt x="170" y="1153"/>
                    <a:pt x="170" y="1151"/>
                  </a:cubicBezTo>
                  <a:close/>
                  <a:moveTo>
                    <a:pt x="311" y="1171"/>
                  </a:moveTo>
                  <a:cubicBezTo>
                    <a:pt x="317" y="1152"/>
                    <a:pt x="317" y="1152"/>
                    <a:pt x="317" y="1152"/>
                  </a:cubicBezTo>
                  <a:cubicBezTo>
                    <a:pt x="312" y="1149"/>
                    <a:pt x="307" y="1146"/>
                    <a:pt x="295" y="1151"/>
                  </a:cubicBezTo>
                  <a:cubicBezTo>
                    <a:pt x="289" y="1169"/>
                    <a:pt x="289" y="1169"/>
                    <a:pt x="289" y="1169"/>
                  </a:cubicBezTo>
                  <a:cubicBezTo>
                    <a:pt x="289" y="1169"/>
                    <a:pt x="289" y="1169"/>
                    <a:pt x="289" y="1169"/>
                  </a:cubicBezTo>
                  <a:cubicBezTo>
                    <a:pt x="289" y="1169"/>
                    <a:pt x="289" y="1169"/>
                    <a:pt x="290" y="1169"/>
                  </a:cubicBezTo>
                  <a:cubicBezTo>
                    <a:pt x="290" y="1169"/>
                    <a:pt x="290" y="1169"/>
                    <a:pt x="290" y="1169"/>
                  </a:cubicBezTo>
                  <a:cubicBezTo>
                    <a:pt x="301" y="1165"/>
                    <a:pt x="307" y="1168"/>
                    <a:pt x="311" y="1171"/>
                  </a:cubicBezTo>
                  <a:close/>
                  <a:moveTo>
                    <a:pt x="318" y="1149"/>
                  </a:moveTo>
                  <a:cubicBezTo>
                    <a:pt x="324" y="1130"/>
                    <a:pt x="324" y="1130"/>
                    <a:pt x="324" y="1130"/>
                  </a:cubicBezTo>
                  <a:cubicBezTo>
                    <a:pt x="319" y="1127"/>
                    <a:pt x="313" y="1124"/>
                    <a:pt x="302" y="1129"/>
                  </a:cubicBezTo>
                  <a:cubicBezTo>
                    <a:pt x="296" y="1147"/>
                    <a:pt x="296" y="1147"/>
                    <a:pt x="296" y="1147"/>
                  </a:cubicBezTo>
                  <a:cubicBezTo>
                    <a:pt x="308" y="1143"/>
                    <a:pt x="313" y="1145"/>
                    <a:pt x="318" y="1149"/>
                  </a:cubicBezTo>
                  <a:close/>
                  <a:moveTo>
                    <a:pt x="343" y="1155"/>
                  </a:moveTo>
                  <a:cubicBezTo>
                    <a:pt x="331" y="1160"/>
                    <a:pt x="325" y="1157"/>
                    <a:pt x="320" y="1154"/>
                  </a:cubicBezTo>
                  <a:cubicBezTo>
                    <a:pt x="315" y="1173"/>
                    <a:pt x="315" y="1173"/>
                    <a:pt x="315" y="1173"/>
                  </a:cubicBezTo>
                  <a:cubicBezTo>
                    <a:pt x="320" y="1176"/>
                    <a:pt x="325" y="1179"/>
                    <a:pt x="337" y="1174"/>
                  </a:cubicBezTo>
                  <a:lnTo>
                    <a:pt x="343" y="1155"/>
                  </a:lnTo>
                  <a:close/>
                  <a:moveTo>
                    <a:pt x="350" y="1133"/>
                  </a:moveTo>
                  <a:cubicBezTo>
                    <a:pt x="338" y="1138"/>
                    <a:pt x="332" y="1135"/>
                    <a:pt x="327" y="1132"/>
                  </a:cubicBezTo>
                  <a:cubicBezTo>
                    <a:pt x="321" y="1151"/>
                    <a:pt x="321" y="1151"/>
                    <a:pt x="321" y="1151"/>
                  </a:cubicBezTo>
                  <a:cubicBezTo>
                    <a:pt x="326" y="1154"/>
                    <a:pt x="332" y="1156"/>
                    <a:pt x="344" y="1152"/>
                  </a:cubicBezTo>
                  <a:lnTo>
                    <a:pt x="350" y="1133"/>
                  </a:lnTo>
                  <a:close/>
                  <a:moveTo>
                    <a:pt x="503" y="1148"/>
                  </a:moveTo>
                  <a:cubicBezTo>
                    <a:pt x="503" y="1139"/>
                    <a:pt x="495" y="1131"/>
                    <a:pt x="485" y="1131"/>
                  </a:cubicBezTo>
                  <a:cubicBezTo>
                    <a:pt x="476" y="1131"/>
                    <a:pt x="468" y="1139"/>
                    <a:pt x="468" y="1148"/>
                  </a:cubicBezTo>
                  <a:cubicBezTo>
                    <a:pt x="468" y="1152"/>
                    <a:pt x="469" y="1155"/>
                    <a:pt x="471" y="1158"/>
                  </a:cubicBezTo>
                  <a:cubicBezTo>
                    <a:pt x="462" y="1168"/>
                    <a:pt x="462" y="1168"/>
                    <a:pt x="462" y="1168"/>
                  </a:cubicBezTo>
                  <a:cubicBezTo>
                    <a:pt x="466" y="1172"/>
                    <a:pt x="466" y="1172"/>
                    <a:pt x="466" y="1172"/>
                  </a:cubicBezTo>
                  <a:cubicBezTo>
                    <a:pt x="476" y="1162"/>
                    <a:pt x="476" y="1162"/>
                    <a:pt x="476" y="1162"/>
                  </a:cubicBezTo>
                  <a:cubicBezTo>
                    <a:pt x="478" y="1164"/>
                    <a:pt x="482" y="1165"/>
                    <a:pt x="485" y="1165"/>
                  </a:cubicBezTo>
                  <a:cubicBezTo>
                    <a:pt x="495" y="1165"/>
                    <a:pt x="503" y="1158"/>
                    <a:pt x="503" y="1148"/>
                  </a:cubicBezTo>
                  <a:close/>
                  <a:moveTo>
                    <a:pt x="601" y="216"/>
                  </a:moveTo>
                  <a:cubicBezTo>
                    <a:pt x="601" y="175"/>
                    <a:pt x="568" y="143"/>
                    <a:pt x="527" y="143"/>
                  </a:cubicBezTo>
                  <a:cubicBezTo>
                    <a:pt x="107" y="143"/>
                    <a:pt x="107" y="143"/>
                    <a:pt x="107" y="143"/>
                  </a:cubicBezTo>
                  <a:cubicBezTo>
                    <a:pt x="66" y="143"/>
                    <a:pt x="33" y="175"/>
                    <a:pt x="33" y="216"/>
                  </a:cubicBezTo>
                  <a:cubicBezTo>
                    <a:pt x="33" y="1031"/>
                    <a:pt x="33" y="1031"/>
                    <a:pt x="33" y="1031"/>
                  </a:cubicBezTo>
                  <a:cubicBezTo>
                    <a:pt x="33" y="1071"/>
                    <a:pt x="66" y="1104"/>
                    <a:pt x="107" y="1104"/>
                  </a:cubicBezTo>
                  <a:cubicBezTo>
                    <a:pt x="527" y="1104"/>
                    <a:pt x="527" y="1104"/>
                    <a:pt x="527" y="1104"/>
                  </a:cubicBezTo>
                  <a:cubicBezTo>
                    <a:pt x="568" y="1104"/>
                    <a:pt x="601" y="1071"/>
                    <a:pt x="601" y="1031"/>
                  </a:cubicBezTo>
                  <a:lnTo>
                    <a:pt x="601" y="216"/>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195" name="Group 194" hidden="1"/>
          <p:cNvGrpSpPr/>
          <p:nvPr/>
        </p:nvGrpSpPr>
        <p:grpSpPr>
          <a:xfrm>
            <a:off x="5294912" y="1924901"/>
            <a:ext cx="1295400" cy="1295400"/>
            <a:chOff x="5295900" y="1924050"/>
            <a:chExt cx="1295400" cy="1295400"/>
          </a:xfrm>
        </p:grpSpPr>
        <p:sp>
          <p:nvSpPr>
            <p:cNvPr id="196" name="Rectangle 195"/>
            <p:cNvSpPr/>
            <p:nvPr/>
          </p:nvSpPr>
          <p:spPr bwMode="auto">
            <a:xfrm>
              <a:off x="5295900" y="1924050"/>
              <a:ext cx="1295400" cy="12954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197" name="Picture 196"/>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386667" y="2345635"/>
              <a:ext cx="1113866" cy="452230"/>
            </a:xfrm>
            <a:prstGeom prst="rect">
              <a:avLst/>
            </a:prstGeom>
          </p:spPr>
        </p:pic>
      </p:grpSp>
      <p:sp>
        <p:nvSpPr>
          <p:cNvPr id="209" name="Rectangle 208" hidden="1"/>
          <p:cNvSpPr/>
          <p:nvPr/>
        </p:nvSpPr>
        <p:spPr bwMode="auto">
          <a:xfrm>
            <a:off x="2551712" y="553301"/>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Targeting</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10" name="Rectangle 209" hidden="1"/>
          <p:cNvSpPr/>
          <p:nvPr/>
        </p:nvSpPr>
        <p:spPr bwMode="auto">
          <a:xfrm>
            <a:off x="2551712" y="-3552810"/>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91440"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pPr>
            <a:r>
              <a:rPr lang="en-US" dirty="0" smtClean="0">
                <a:gradFill>
                  <a:gsLst>
                    <a:gs pos="0">
                      <a:srgbClr val="FFFFFF"/>
                    </a:gs>
                    <a:gs pos="100000">
                      <a:srgbClr val="FFFFFF"/>
                    </a:gs>
                  </a:gsLst>
                  <a:lin ang="5400000" scaled="0"/>
                </a:gradFill>
                <a:ea typeface="Segoe UI" pitchFamily="34" charset="0"/>
                <a:cs typeface="Segoe UI" pitchFamily="34" charset="0"/>
              </a:rPr>
              <a:t>Targeting</a:t>
            </a:r>
            <a:endParaRPr lang="en-US" dirty="0">
              <a:gradFill>
                <a:gsLst>
                  <a:gs pos="0">
                    <a:srgbClr val="FFFFFF"/>
                  </a:gs>
                  <a:gs pos="100000">
                    <a:srgbClr val="FFFFFF"/>
                  </a:gs>
                </a:gsLst>
                <a:lin ang="5400000" scaled="0"/>
              </a:gradFill>
              <a:ea typeface="Segoe UI" pitchFamily="34" charset="0"/>
              <a:cs typeface="Segoe UI" pitchFamily="34" charset="0"/>
            </a:endParaRPr>
          </a:p>
        </p:txBody>
      </p:sp>
      <p:sp>
        <p:nvSpPr>
          <p:cNvPr id="211" name="Rectangle 210" hidden="1"/>
          <p:cNvSpPr/>
          <p:nvPr/>
        </p:nvSpPr>
        <p:spPr bwMode="auto">
          <a:xfrm>
            <a:off x="2551712" y="-809610"/>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err="1" smtClean="0">
                <a:gradFill>
                  <a:gsLst>
                    <a:gs pos="0">
                      <a:srgbClr val="FFFFFF"/>
                    </a:gs>
                    <a:gs pos="100000">
                      <a:srgbClr val="FFFFFF"/>
                    </a:gs>
                  </a:gsLst>
                  <a:lin ang="5400000" scaled="0"/>
                </a:gradFill>
                <a:latin typeface="+mj-lt"/>
                <a:ea typeface="Segoe UI" pitchFamily="34" charset="0"/>
                <a:cs typeface="Segoe UI" pitchFamily="34" charset="0"/>
              </a:rPr>
              <a:t>AiA</a:t>
            </a:r>
            <a:endParaRPr lang="en-US" sz="4000" dirty="0">
              <a:gradFill>
                <a:gsLst>
                  <a:gs pos="0">
                    <a:srgbClr val="FFFFFF"/>
                  </a:gs>
                  <a:gs pos="100000">
                    <a:srgbClr val="FFFFFF"/>
                  </a:gs>
                </a:gsLst>
                <a:lin ang="5400000" scaled="0"/>
              </a:gradFill>
              <a:latin typeface="+mj-lt"/>
              <a:ea typeface="Segoe UI" pitchFamily="34" charset="0"/>
              <a:cs typeface="Segoe UI" pitchFamily="34" charset="0"/>
            </a:endParaRPr>
          </a:p>
        </p:txBody>
      </p:sp>
      <p:grpSp>
        <p:nvGrpSpPr>
          <p:cNvPr id="212" name="Group 211" hidden="1"/>
          <p:cNvGrpSpPr/>
          <p:nvPr/>
        </p:nvGrpSpPr>
        <p:grpSpPr>
          <a:xfrm>
            <a:off x="2551712" y="3296501"/>
            <a:ext cx="1295400" cy="1295400"/>
            <a:chOff x="2552700" y="3295650"/>
            <a:chExt cx="1295400" cy="1295400"/>
          </a:xfrm>
        </p:grpSpPr>
        <p:sp>
          <p:nvSpPr>
            <p:cNvPr id="219" name="Rectangle 218"/>
            <p:cNvSpPr/>
            <p:nvPr/>
          </p:nvSpPr>
          <p:spPr bwMode="auto">
            <a:xfrm>
              <a:off x="2552700" y="3295650"/>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20" name="Freeform 7"/>
            <p:cNvSpPr>
              <a:spLocks noChangeAspect="1" noEditPoints="1"/>
            </p:cNvSpPr>
            <p:nvPr/>
          </p:nvSpPr>
          <p:spPr bwMode="black">
            <a:xfrm>
              <a:off x="2900366" y="3560281"/>
              <a:ext cx="739790" cy="467293"/>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21" name="Freeform 47"/>
            <p:cNvSpPr>
              <a:spLocks noEditPoints="1"/>
            </p:cNvSpPr>
            <p:nvPr/>
          </p:nvSpPr>
          <p:spPr bwMode="auto">
            <a:xfrm>
              <a:off x="2729947" y="3867198"/>
              <a:ext cx="344386" cy="390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solidFill>
              <a:schemeClr val="tx2"/>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13" name="Group 212" hidden="1"/>
          <p:cNvGrpSpPr/>
          <p:nvPr/>
        </p:nvGrpSpPr>
        <p:grpSpPr>
          <a:xfrm>
            <a:off x="2551712" y="1924901"/>
            <a:ext cx="1295400" cy="1295400"/>
            <a:chOff x="2552700" y="1924050"/>
            <a:chExt cx="1295400" cy="1295400"/>
          </a:xfrm>
        </p:grpSpPr>
        <p:sp>
          <p:nvSpPr>
            <p:cNvPr id="217" name="Rectangle 216"/>
            <p:cNvSpPr/>
            <p:nvPr/>
          </p:nvSpPr>
          <p:spPr bwMode="auto">
            <a:xfrm>
              <a:off x="2552700" y="1924050"/>
              <a:ext cx="1295400" cy="12954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218" name="Picture 21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703443" y="2404474"/>
              <a:ext cx="993914" cy="334552"/>
            </a:xfrm>
            <a:prstGeom prst="rect">
              <a:avLst/>
            </a:prstGeom>
          </p:spPr>
        </p:pic>
      </p:grpSp>
      <p:grpSp>
        <p:nvGrpSpPr>
          <p:cNvPr id="214" name="Group 213" hidden="1"/>
          <p:cNvGrpSpPr/>
          <p:nvPr/>
        </p:nvGrpSpPr>
        <p:grpSpPr>
          <a:xfrm>
            <a:off x="2551712" y="-2181210"/>
            <a:ext cx="1295400" cy="1295400"/>
            <a:chOff x="2552700" y="-2182061"/>
            <a:chExt cx="1295400" cy="1295400"/>
          </a:xfrm>
        </p:grpSpPr>
        <p:sp>
          <p:nvSpPr>
            <p:cNvPr id="215" name="Rectangle 214"/>
            <p:cNvSpPr/>
            <p:nvPr/>
          </p:nvSpPr>
          <p:spPr bwMode="auto">
            <a:xfrm>
              <a:off x="2552700" y="-2182061"/>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16" name="Freeform 42"/>
            <p:cNvSpPr>
              <a:spLocks noEditPoints="1"/>
            </p:cNvSpPr>
            <p:nvPr/>
          </p:nvSpPr>
          <p:spPr bwMode="auto">
            <a:xfrm>
              <a:off x="2991974" y="-1939380"/>
              <a:ext cx="416852" cy="810038"/>
            </a:xfrm>
            <a:custGeom>
              <a:avLst/>
              <a:gdLst>
                <a:gd name="T0" fmla="*/ 485 w 635"/>
                <a:gd name="T1" fmla="*/ 1159 h 1234"/>
                <a:gd name="T2" fmla="*/ 485 w 635"/>
                <a:gd name="T3" fmla="*/ 1137 h 1234"/>
                <a:gd name="T4" fmla="*/ 635 w 635"/>
                <a:gd name="T5" fmla="*/ 114 h 1234"/>
                <a:gd name="T6" fmla="*/ 442 w 635"/>
                <a:gd name="T7" fmla="*/ 1234 h 1234"/>
                <a:gd name="T8" fmla="*/ 0 w 635"/>
                <a:gd name="T9" fmla="*/ 1117 h 1234"/>
                <a:gd name="T10" fmla="*/ 194 w 635"/>
                <a:gd name="T11" fmla="*/ 0 h 1234"/>
                <a:gd name="T12" fmla="*/ 635 w 635"/>
                <a:gd name="T13" fmla="*/ 114 h 1234"/>
                <a:gd name="T14" fmla="*/ 167 w 635"/>
                <a:gd name="T15" fmla="*/ 1148 h 1234"/>
                <a:gd name="T16" fmla="*/ 153 w 635"/>
                <a:gd name="T17" fmla="*/ 1137 h 1234"/>
                <a:gd name="T18" fmla="*/ 133 w 635"/>
                <a:gd name="T19" fmla="*/ 1149 h 1234"/>
                <a:gd name="T20" fmla="*/ 133 w 635"/>
                <a:gd name="T21" fmla="*/ 1153 h 1234"/>
                <a:gd name="T22" fmla="*/ 154 w 635"/>
                <a:gd name="T23" fmla="*/ 1166 h 1234"/>
                <a:gd name="T24" fmla="*/ 167 w 635"/>
                <a:gd name="T25" fmla="*/ 1154 h 1234"/>
                <a:gd name="T26" fmla="*/ 311 w 635"/>
                <a:gd name="T27" fmla="*/ 1171 h 1234"/>
                <a:gd name="T28" fmla="*/ 295 w 635"/>
                <a:gd name="T29" fmla="*/ 1151 h 1234"/>
                <a:gd name="T30" fmla="*/ 289 w 635"/>
                <a:gd name="T31" fmla="*/ 1169 h 1234"/>
                <a:gd name="T32" fmla="*/ 290 w 635"/>
                <a:gd name="T33" fmla="*/ 1169 h 1234"/>
                <a:gd name="T34" fmla="*/ 318 w 635"/>
                <a:gd name="T35" fmla="*/ 1149 h 1234"/>
                <a:gd name="T36" fmla="*/ 302 w 635"/>
                <a:gd name="T37" fmla="*/ 1129 h 1234"/>
                <a:gd name="T38" fmla="*/ 318 w 635"/>
                <a:gd name="T39" fmla="*/ 1149 h 1234"/>
                <a:gd name="T40" fmla="*/ 320 w 635"/>
                <a:gd name="T41" fmla="*/ 1154 h 1234"/>
                <a:gd name="T42" fmla="*/ 337 w 635"/>
                <a:gd name="T43" fmla="*/ 1174 h 1234"/>
                <a:gd name="T44" fmla="*/ 350 w 635"/>
                <a:gd name="T45" fmla="*/ 1133 h 1234"/>
                <a:gd name="T46" fmla="*/ 321 w 635"/>
                <a:gd name="T47" fmla="*/ 1151 h 1234"/>
                <a:gd name="T48" fmla="*/ 350 w 635"/>
                <a:gd name="T49" fmla="*/ 1133 h 1234"/>
                <a:gd name="T50" fmla="*/ 485 w 635"/>
                <a:gd name="T51" fmla="*/ 1131 h 1234"/>
                <a:gd name="T52" fmla="*/ 471 w 635"/>
                <a:gd name="T53" fmla="*/ 1158 h 1234"/>
                <a:gd name="T54" fmla="*/ 466 w 635"/>
                <a:gd name="T55" fmla="*/ 1172 h 1234"/>
                <a:gd name="T56" fmla="*/ 485 w 635"/>
                <a:gd name="T57" fmla="*/ 1165 h 1234"/>
                <a:gd name="T58" fmla="*/ 601 w 635"/>
                <a:gd name="T59" fmla="*/ 216 h 1234"/>
                <a:gd name="T60" fmla="*/ 107 w 635"/>
                <a:gd name="T61" fmla="*/ 143 h 1234"/>
                <a:gd name="T62" fmla="*/ 33 w 635"/>
                <a:gd name="T63" fmla="*/ 1031 h 1234"/>
                <a:gd name="T64" fmla="*/ 527 w 635"/>
                <a:gd name="T65" fmla="*/ 1104 h 1234"/>
                <a:gd name="T66" fmla="*/ 601 w 635"/>
                <a:gd name="T67" fmla="*/ 2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5" h="1234">
                  <a:moveTo>
                    <a:pt x="497" y="1148"/>
                  </a:moveTo>
                  <a:cubicBezTo>
                    <a:pt x="497" y="1154"/>
                    <a:pt x="491" y="1159"/>
                    <a:pt x="485" y="1159"/>
                  </a:cubicBezTo>
                  <a:cubicBezTo>
                    <a:pt x="479" y="1159"/>
                    <a:pt x="474" y="1154"/>
                    <a:pt x="474" y="1148"/>
                  </a:cubicBezTo>
                  <a:cubicBezTo>
                    <a:pt x="474" y="1142"/>
                    <a:pt x="479" y="1137"/>
                    <a:pt x="485" y="1137"/>
                  </a:cubicBezTo>
                  <a:cubicBezTo>
                    <a:pt x="491" y="1137"/>
                    <a:pt x="497" y="1142"/>
                    <a:pt x="497" y="1148"/>
                  </a:cubicBezTo>
                  <a:close/>
                  <a:moveTo>
                    <a:pt x="635" y="114"/>
                  </a:moveTo>
                  <a:cubicBezTo>
                    <a:pt x="635" y="1117"/>
                    <a:pt x="635" y="1117"/>
                    <a:pt x="635" y="1117"/>
                  </a:cubicBezTo>
                  <a:cubicBezTo>
                    <a:pt x="635" y="1204"/>
                    <a:pt x="595" y="1227"/>
                    <a:pt x="442" y="1234"/>
                  </a:cubicBezTo>
                  <a:cubicBezTo>
                    <a:pt x="192" y="1234"/>
                    <a:pt x="192" y="1234"/>
                    <a:pt x="192" y="1234"/>
                  </a:cubicBezTo>
                  <a:cubicBezTo>
                    <a:pt x="39" y="1234"/>
                    <a:pt x="0" y="1202"/>
                    <a:pt x="0" y="1117"/>
                  </a:cubicBezTo>
                  <a:cubicBezTo>
                    <a:pt x="0" y="1042"/>
                    <a:pt x="0" y="1082"/>
                    <a:pt x="0" y="114"/>
                  </a:cubicBezTo>
                  <a:cubicBezTo>
                    <a:pt x="0" y="60"/>
                    <a:pt x="5" y="0"/>
                    <a:pt x="194" y="0"/>
                  </a:cubicBezTo>
                  <a:cubicBezTo>
                    <a:pt x="442" y="0"/>
                    <a:pt x="442" y="0"/>
                    <a:pt x="442" y="0"/>
                  </a:cubicBezTo>
                  <a:cubicBezTo>
                    <a:pt x="593" y="0"/>
                    <a:pt x="635" y="36"/>
                    <a:pt x="635" y="114"/>
                  </a:cubicBezTo>
                  <a:close/>
                  <a:moveTo>
                    <a:pt x="170" y="1151"/>
                  </a:moveTo>
                  <a:cubicBezTo>
                    <a:pt x="170" y="1150"/>
                    <a:pt x="168" y="1148"/>
                    <a:pt x="167" y="1148"/>
                  </a:cubicBezTo>
                  <a:cubicBezTo>
                    <a:pt x="142" y="1148"/>
                    <a:pt x="142" y="1148"/>
                    <a:pt x="142" y="1148"/>
                  </a:cubicBezTo>
                  <a:cubicBezTo>
                    <a:pt x="153" y="1137"/>
                    <a:pt x="153" y="1137"/>
                    <a:pt x="153" y="1137"/>
                  </a:cubicBezTo>
                  <a:cubicBezTo>
                    <a:pt x="149" y="1134"/>
                    <a:pt x="149" y="1134"/>
                    <a:pt x="149" y="1134"/>
                  </a:cubicBezTo>
                  <a:cubicBezTo>
                    <a:pt x="133" y="1149"/>
                    <a:pt x="133" y="1149"/>
                    <a:pt x="133" y="1149"/>
                  </a:cubicBezTo>
                  <a:cubicBezTo>
                    <a:pt x="133" y="1150"/>
                    <a:pt x="133" y="1150"/>
                    <a:pt x="133" y="1151"/>
                  </a:cubicBezTo>
                  <a:cubicBezTo>
                    <a:pt x="133" y="1152"/>
                    <a:pt x="133" y="1153"/>
                    <a:pt x="133" y="1153"/>
                  </a:cubicBezTo>
                  <a:cubicBezTo>
                    <a:pt x="150" y="1169"/>
                    <a:pt x="150" y="1169"/>
                    <a:pt x="150" y="1169"/>
                  </a:cubicBezTo>
                  <a:cubicBezTo>
                    <a:pt x="154" y="1166"/>
                    <a:pt x="154" y="1166"/>
                    <a:pt x="154" y="1166"/>
                  </a:cubicBezTo>
                  <a:cubicBezTo>
                    <a:pt x="142" y="1154"/>
                    <a:pt x="142" y="1154"/>
                    <a:pt x="142" y="1154"/>
                  </a:cubicBezTo>
                  <a:cubicBezTo>
                    <a:pt x="167" y="1154"/>
                    <a:pt x="167" y="1154"/>
                    <a:pt x="167" y="1154"/>
                  </a:cubicBezTo>
                  <a:cubicBezTo>
                    <a:pt x="168" y="1154"/>
                    <a:pt x="170" y="1153"/>
                    <a:pt x="170" y="1151"/>
                  </a:cubicBezTo>
                  <a:close/>
                  <a:moveTo>
                    <a:pt x="311" y="1171"/>
                  </a:moveTo>
                  <a:cubicBezTo>
                    <a:pt x="317" y="1152"/>
                    <a:pt x="317" y="1152"/>
                    <a:pt x="317" y="1152"/>
                  </a:cubicBezTo>
                  <a:cubicBezTo>
                    <a:pt x="312" y="1149"/>
                    <a:pt x="307" y="1146"/>
                    <a:pt x="295" y="1151"/>
                  </a:cubicBezTo>
                  <a:cubicBezTo>
                    <a:pt x="289" y="1169"/>
                    <a:pt x="289" y="1169"/>
                    <a:pt x="289" y="1169"/>
                  </a:cubicBezTo>
                  <a:cubicBezTo>
                    <a:pt x="289" y="1169"/>
                    <a:pt x="289" y="1169"/>
                    <a:pt x="289" y="1169"/>
                  </a:cubicBezTo>
                  <a:cubicBezTo>
                    <a:pt x="289" y="1169"/>
                    <a:pt x="289" y="1169"/>
                    <a:pt x="290" y="1169"/>
                  </a:cubicBezTo>
                  <a:cubicBezTo>
                    <a:pt x="290" y="1169"/>
                    <a:pt x="290" y="1169"/>
                    <a:pt x="290" y="1169"/>
                  </a:cubicBezTo>
                  <a:cubicBezTo>
                    <a:pt x="301" y="1165"/>
                    <a:pt x="307" y="1168"/>
                    <a:pt x="311" y="1171"/>
                  </a:cubicBezTo>
                  <a:close/>
                  <a:moveTo>
                    <a:pt x="318" y="1149"/>
                  </a:moveTo>
                  <a:cubicBezTo>
                    <a:pt x="324" y="1130"/>
                    <a:pt x="324" y="1130"/>
                    <a:pt x="324" y="1130"/>
                  </a:cubicBezTo>
                  <a:cubicBezTo>
                    <a:pt x="319" y="1127"/>
                    <a:pt x="313" y="1124"/>
                    <a:pt x="302" y="1129"/>
                  </a:cubicBezTo>
                  <a:cubicBezTo>
                    <a:pt x="296" y="1147"/>
                    <a:pt x="296" y="1147"/>
                    <a:pt x="296" y="1147"/>
                  </a:cubicBezTo>
                  <a:cubicBezTo>
                    <a:pt x="308" y="1143"/>
                    <a:pt x="313" y="1145"/>
                    <a:pt x="318" y="1149"/>
                  </a:cubicBezTo>
                  <a:close/>
                  <a:moveTo>
                    <a:pt x="343" y="1155"/>
                  </a:moveTo>
                  <a:cubicBezTo>
                    <a:pt x="331" y="1160"/>
                    <a:pt x="325" y="1157"/>
                    <a:pt x="320" y="1154"/>
                  </a:cubicBezTo>
                  <a:cubicBezTo>
                    <a:pt x="315" y="1173"/>
                    <a:pt x="315" y="1173"/>
                    <a:pt x="315" y="1173"/>
                  </a:cubicBezTo>
                  <a:cubicBezTo>
                    <a:pt x="320" y="1176"/>
                    <a:pt x="325" y="1179"/>
                    <a:pt x="337" y="1174"/>
                  </a:cubicBezTo>
                  <a:lnTo>
                    <a:pt x="343" y="1155"/>
                  </a:lnTo>
                  <a:close/>
                  <a:moveTo>
                    <a:pt x="350" y="1133"/>
                  </a:moveTo>
                  <a:cubicBezTo>
                    <a:pt x="338" y="1138"/>
                    <a:pt x="332" y="1135"/>
                    <a:pt x="327" y="1132"/>
                  </a:cubicBezTo>
                  <a:cubicBezTo>
                    <a:pt x="321" y="1151"/>
                    <a:pt x="321" y="1151"/>
                    <a:pt x="321" y="1151"/>
                  </a:cubicBezTo>
                  <a:cubicBezTo>
                    <a:pt x="326" y="1154"/>
                    <a:pt x="332" y="1156"/>
                    <a:pt x="344" y="1152"/>
                  </a:cubicBezTo>
                  <a:lnTo>
                    <a:pt x="350" y="1133"/>
                  </a:lnTo>
                  <a:close/>
                  <a:moveTo>
                    <a:pt x="503" y="1148"/>
                  </a:moveTo>
                  <a:cubicBezTo>
                    <a:pt x="503" y="1139"/>
                    <a:pt x="495" y="1131"/>
                    <a:pt x="485" y="1131"/>
                  </a:cubicBezTo>
                  <a:cubicBezTo>
                    <a:pt x="476" y="1131"/>
                    <a:pt x="468" y="1139"/>
                    <a:pt x="468" y="1148"/>
                  </a:cubicBezTo>
                  <a:cubicBezTo>
                    <a:pt x="468" y="1152"/>
                    <a:pt x="469" y="1155"/>
                    <a:pt x="471" y="1158"/>
                  </a:cubicBezTo>
                  <a:cubicBezTo>
                    <a:pt x="462" y="1168"/>
                    <a:pt x="462" y="1168"/>
                    <a:pt x="462" y="1168"/>
                  </a:cubicBezTo>
                  <a:cubicBezTo>
                    <a:pt x="466" y="1172"/>
                    <a:pt x="466" y="1172"/>
                    <a:pt x="466" y="1172"/>
                  </a:cubicBezTo>
                  <a:cubicBezTo>
                    <a:pt x="476" y="1162"/>
                    <a:pt x="476" y="1162"/>
                    <a:pt x="476" y="1162"/>
                  </a:cubicBezTo>
                  <a:cubicBezTo>
                    <a:pt x="478" y="1164"/>
                    <a:pt x="482" y="1165"/>
                    <a:pt x="485" y="1165"/>
                  </a:cubicBezTo>
                  <a:cubicBezTo>
                    <a:pt x="495" y="1165"/>
                    <a:pt x="503" y="1158"/>
                    <a:pt x="503" y="1148"/>
                  </a:cubicBezTo>
                  <a:close/>
                  <a:moveTo>
                    <a:pt x="601" y="216"/>
                  </a:moveTo>
                  <a:cubicBezTo>
                    <a:pt x="601" y="175"/>
                    <a:pt x="568" y="143"/>
                    <a:pt x="527" y="143"/>
                  </a:cubicBezTo>
                  <a:cubicBezTo>
                    <a:pt x="107" y="143"/>
                    <a:pt x="107" y="143"/>
                    <a:pt x="107" y="143"/>
                  </a:cubicBezTo>
                  <a:cubicBezTo>
                    <a:pt x="66" y="143"/>
                    <a:pt x="33" y="175"/>
                    <a:pt x="33" y="216"/>
                  </a:cubicBezTo>
                  <a:cubicBezTo>
                    <a:pt x="33" y="1031"/>
                    <a:pt x="33" y="1031"/>
                    <a:pt x="33" y="1031"/>
                  </a:cubicBezTo>
                  <a:cubicBezTo>
                    <a:pt x="33" y="1071"/>
                    <a:pt x="66" y="1104"/>
                    <a:pt x="107" y="1104"/>
                  </a:cubicBezTo>
                  <a:cubicBezTo>
                    <a:pt x="527" y="1104"/>
                    <a:pt x="527" y="1104"/>
                    <a:pt x="527" y="1104"/>
                  </a:cubicBezTo>
                  <a:cubicBezTo>
                    <a:pt x="568" y="1104"/>
                    <a:pt x="601" y="1071"/>
                    <a:pt x="601" y="1031"/>
                  </a:cubicBezTo>
                  <a:lnTo>
                    <a:pt x="601" y="216"/>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23" name="Group 222" hidden="1"/>
          <p:cNvGrpSpPr/>
          <p:nvPr/>
        </p:nvGrpSpPr>
        <p:grpSpPr>
          <a:xfrm>
            <a:off x="3923312" y="6032667"/>
            <a:ext cx="1295400" cy="1295400"/>
            <a:chOff x="3924300" y="6031816"/>
            <a:chExt cx="1295400" cy="1295400"/>
          </a:xfrm>
        </p:grpSpPr>
        <p:sp>
          <p:nvSpPr>
            <p:cNvPr id="236" name="Rectangle 235"/>
            <p:cNvSpPr/>
            <p:nvPr/>
          </p:nvSpPr>
          <p:spPr bwMode="auto">
            <a:xfrm>
              <a:off x="3924300" y="6031816"/>
              <a:ext cx="1295400" cy="12954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237" name="Picture 23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73209" y="6493158"/>
              <a:ext cx="797582" cy="372716"/>
            </a:xfrm>
            <a:prstGeom prst="rect">
              <a:avLst/>
            </a:prstGeom>
          </p:spPr>
        </p:pic>
      </p:grpSp>
      <p:grpSp>
        <p:nvGrpSpPr>
          <p:cNvPr id="224" name="Group 223" hidden="1"/>
          <p:cNvGrpSpPr/>
          <p:nvPr/>
        </p:nvGrpSpPr>
        <p:grpSpPr>
          <a:xfrm>
            <a:off x="3923312" y="4661067"/>
            <a:ext cx="1295400" cy="1295400"/>
            <a:chOff x="3924300" y="4660216"/>
            <a:chExt cx="1295400" cy="1295400"/>
          </a:xfrm>
        </p:grpSpPr>
        <p:sp>
          <p:nvSpPr>
            <p:cNvPr id="233" name="Rectangle 232"/>
            <p:cNvSpPr/>
            <p:nvPr/>
          </p:nvSpPr>
          <p:spPr bwMode="auto">
            <a:xfrm>
              <a:off x="3924300" y="4660216"/>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34" name="Freeform 7"/>
            <p:cNvSpPr>
              <a:spLocks noChangeAspect="1" noEditPoints="1"/>
            </p:cNvSpPr>
            <p:nvPr/>
          </p:nvSpPr>
          <p:spPr bwMode="black">
            <a:xfrm>
              <a:off x="4253314" y="4979770"/>
              <a:ext cx="739790" cy="467293"/>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35" name="Freeform 47"/>
            <p:cNvSpPr>
              <a:spLocks noEditPoints="1"/>
            </p:cNvSpPr>
            <p:nvPr/>
          </p:nvSpPr>
          <p:spPr bwMode="auto">
            <a:xfrm>
              <a:off x="4082895" y="5286687"/>
              <a:ext cx="344386" cy="390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solidFill>
              <a:schemeClr val="tx2"/>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25" name="Rectangle 224" hidden="1"/>
          <p:cNvSpPr/>
          <p:nvPr/>
        </p:nvSpPr>
        <p:spPr bwMode="auto">
          <a:xfrm>
            <a:off x="3923312" y="3296501"/>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4000" dirty="0" err="1" smtClean="0">
                <a:gradFill>
                  <a:gsLst>
                    <a:gs pos="0">
                      <a:srgbClr val="FFFFFF"/>
                    </a:gs>
                    <a:gs pos="100000">
                      <a:srgbClr val="FFFFFF"/>
                    </a:gs>
                  </a:gsLst>
                  <a:lin ang="5400000" scaled="0"/>
                </a:gradFill>
                <a:latin typeface="+mj-lt"/>
                <a:ea typeface="Segoe UI" pitchFamily="34" charset="0"/>
                <a:cs typeface="Segoe UI" pitchFamily="34" charset="0"/>
              </a:rPr>
              <a:t>AiA</a:t>
            </a:r>
            <a:endParaRPr lang="en-US" sz="4000" dirty="0" smtClean="0">
              <a:gradFill>
                <a:gsLst>
                  <a:gs pos="0">
                    <a:srgbClr val="FFFFFF"/>
                  </a:gs>
                  <a:gs pos="100000">
                    <a:srgbClr val="FFFFFF"/>
                  </a:gs>
                </a:gsLst>
                <a:lin ang="5400000" scaled="0"/>
              </a:gradFill>
              <a:latin typeface="+mj-lt"/>
              <a:ea typeface="Segoe UI" pitchFamily="34" charset="0"/>
              <a:cs typeface="Segoe UI" pitchFamily="34" charset="0"/>
            </a:endParaRPr>
          </a:p>
        </p:txBody>
      </p:sp>
      <p:sp>
        <p:nvSpPr>
          <p:cNvPr id="226" name="Rectangle 225" hidden="1"/>
          <p:cNvSpPr/>
          <p:nvPr/>
        </p:nvSpPr>
        <p:spPr bwMode="auto">
          <a:xfrm>
            <a:off x="3923312" y="7404267"/>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400" dirty="0">
                <a:gradFill>
                  <a:gsLst>
                    <a:gs pos="0">
                      <a:srgbClr val="FFFFFF"/>
                    </a:gs>
                    <a:gs pos="100000">
                      <a:srgbClr val="FFFFFF"/>
                    </a:gs>
                  </a:gsLst>
                  <a:lin ang="5400000" scaled="0"/>
                </a:gradFill>
                <a:ea typeface="Segoe UI" pitchFamily="34" charset="0"/>
                <a:cs typeface="Segoe UI" pitchFamily="34" charset="0"/>
              </a:rPr>
              <a:t>Rich Media</a:t>
            </a:r>
          </a:p>
        </p:txBody>
      </p:sp>
      <p:grpSp>
        <p:nvGrpSpPr>
          <p:cNvPr id="227" name="Group 226" hidden="1"/>
          <p:cNvGrpSpPr/>
          <p:nvPr/>
        </p:nvGrpSpPr>
        <p:grpSpPr>
          <a:xfrm>
            <a:off x="3923312" y="553301"/>
            <a:ext cx="1295400" cy="1295400"/>
            <a:chOff x="3924300" y="552450"/>
            <a:chExt cx="1295400" cy="1295400"/>
          </a:xfrm>
        </p:grpSpPr>
        <p:sp>
          <p:nvSpPr>
            <p:cNvPr id="231" name="Rectangle 230"/>
            <p:cNvSpPr/>
            <p:nvPr/>
          </p:nvSpPr>
          <p:spPr bwMode="auto">
            <a:xfrm>
              <a:off x="3924300" y="552450"/>
              <a:ext cx="1295400" cy="12954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232" name="Picture 23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73209" y="968033"/>
              <a:ext cx="797582" cy="372716"/>
            </a:xfrm>
            <a:prstGeom prst="rect">
              <a:avLst/>
            </a:prstGeom>
          </p:spPr>
        </p:pic>
      </p:grpSp>
      <p:grpSp>
        <p:nvGrpSpPr>
          <p:cNvPr id="228" name="Group 227" hidden="1"/>
          <p:cNvGrpSpPr/>
          <p:nvPr/>
        </p:nvGrpSpPr>
        <p:grpSpPr>
          <a:xfrm>
            <a:off x="3923312" y="1924901"/>
            <a:ext cx="1295400" cy="1295400"/>
            <a:chOff x="3924300" y="1924050"/>
            <a:chExt cx="1295400" cy="1295400"/>
          </a:xfrm>
        </p:grpSpPr>
        <p:sp>
          <p:nvSpPr>
            <p:cNvPr id="229" name="Rectangle 228"/>
            <p:cNvSpPr/>
            <p:nvPr/>
          </p:nvSpPr>
          <p:spPr bwMode="auto">
            <a:xfrm>
              <a:off x="3924300" y="1924050"/>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30" name="Freeform 83"/>
            <p:cNvSpPr>
              <a:spLocks noEditPoints="1"/>
            </p:cNvSpPr>
            <p:nvPr/>
          </p:nvSpPr>
          <p:spPr bwMode="auto">
            <a:xfrm>
              <a:off x="4145081" y="2325757"/>
              <a:ext cx="865466" cy="491986"/>
            </a:xfrm>
            <a:custGeom>
              <a:avLst/>
              <a:gdLst>
                <a:gd name="T0" fmla="*/ 930 w 1017"/>
                <a:gd name="T1" fmla="*/ 439 h 578"/>
                <a:gd name="T2" fmla="*/ 930 w 1017"/>
                <a:gd name="T3" fmla="*/ 39 h 578"/>
                <a:gd name="T4" fmla="*/ 890 w 1017"/>
                <a:gd name="T5" fmla="*/ 0 h 578"/>
                <a:gd name="T6" fmla="*/ 129 w 1017"/>
                <a:gd name="T7" fmla="*/ 0 h 578"/>
                <a:gd name="T8" fmla="*/ 85 w 1017"/>
                <a:gd name="T9" fmla="*/ 39 h 578"/>
                <a:gd name="T10" fmla="*/ 85 w 1017"/>
                <a:gd name="T11" fmla="*/ 439 h 578"/>
                <a:gd name="T12" fmla="*/ 0 w 1017"/>
                <a:gd name="T13" fmla="*/ 530 h 578"/>
                <a:gd name="T14" fmla="*/ 52 w 1017"/>
                <a:gd name="T15" fmla="*/ 578 h 578"/>
                <a:gd name="T16" fmla="*/ 967 w 1017"/>
                <a:gd name="T17" fmla="*/ 578 h 578"/>
                <a:gd name="T18" fmla="*/ 1017 w 1017"/>
                <a:gd name="T19" fmla="*/ 530 h 578"/>
                <a:gd name="T20" fmla="*/ 930 w 1017"/>
                <a:gd name="T21" fmla="*/ 439 h 578"/>
                <a:gd name="T22" fmla="*/ 579 w 1017"/>
                <a:gd name="T23" fmla="*/ 544 h 578"/>
                <a:gd name="T24" fmla="*/ 423 w 1017"/>
                <a:gd name="T25" fmla="*/ 544 h 578"/>
                <a:gd name="T26" fmla="*/ 406 w 1017"/>
                <a:gd name="T27" fmla="*/ 536 h 578"/>
                <a:gd name="T28" fmla="*/ 425 w 1017"/>
                <a:gd name="T29" fmla="*/ 506 h 578"/>
                <a:gd name="T30" fmla="*/ 439 w 1017"/>
                <a:gd name="T31" fmla="*/ 502 h 578"/>
                <a:gd name="T32" fmla="*/ 563 w 1017"/>
                <a:gd name="T33" fmla="*/ 502 h 578"/>
                <a:gd name="T34" fmla="*/ 577 w 1017"/>
                <a:gd name="T35" fmla="*/ 506 h 578"/>
                <a:gd name="T36" fmla="*/ 596 w 1017"/>
                <a:gd name="T37" fmla="*/ 537 h 578"/>
                <a:gd name="T38" fmla="*/ 579 w 1017"/>
                <a:gd name="T39" fmla="*/ 544 h 578"/>
                <a:gd name="T40" fmla="*/ 863 w 1017"/>
                <a:gd name="T41" fmla="*/ 127 h 578"/>
                <a:gd name="T42" fmla="*/ 863 w 1017"/>
                <a:gd name="T43" fmla="*/ 279 h 578"/>
                <a:gd name="T44" fmla="*/ 863 w 1017"/>
                <a:gd name="T45" fmla="*/ 395 h 578"/>
                <a:gd name="T46" fmla="*/ 863 w 1017"/>
                <a:gd name="T47" fmla="*/ 406 h 578"/>
                <a:gd name="T48" fmla="*/ 863 w 1017"/>
                <a:gd name="T49" fmla="*/ 427 h 578"/>
                <a:gd name="T50" fmla="*/ 152 w 1017"/>
                <a:gd name="T51" fmla="*/ 427 h 578"/>
                <a:gd name="T52" fmla="*/ 152 w 1017"/>
                <a:gd name="T53" fmla="*/ 406 h 578"/>
                <a:gd name="T54" fmla="*/ 152 w 1017"/>
                <a:gd name="T55" fmla="*/ 332 h 578"/>
                <a:gd name="T56" fmla="*/ 152 w 1017"/>
                <a:gd name="T57" fmla="*/ 252 h 578"/>
                <a:gd name="T58" fmla="*/ 152 w 1017"/>
                <a:gd name="T59" fmla="*/ 127 h 578"/>
                <a:gd name="T60" fmla="*/ 152 w 1017"/>
                <a:gd name="T61" fmla="*/ 80 h 578"/>
                <a:gd name="T62" fmla="*/ 173 w 1017"/>
                <a:gd name="T63" fmla="*/ 59 h 578"/>
                <a:gd name="T64" fmla="*/ 846 w 1017"/>
                <a:gd name="T65" fmla="*/ 59 h 578"/>
                <a:gd name="T66" fmla="*/ 863 w 1017"/>
                <a:gd name="T67" fmla="*/ 80 h 578"/>
                <a:gd name="T68" fmla="*/ 863 w 1017"/>
                <a:gd name="T69" fmla="*/ 12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7" h="578">
                  <a:moveTo>
                    <a:pt x="930" y="439"/>
                  </a:moveTo>
                  <a:cubicBezTo>
                    <a:pt x="930" y="39"/>
                    <a:pt x="930" y="39"/>
                    <a:pt x="930" y="39"/>
                  </a:cubicBezTo>
                  <a:cubicBezTo>
                    <a:pt x="930" y="19"/>
                    <a:pt x="915" y="0"/>
                    <a:pt x="890" y="0"/>
                  </a:cubicBezTo>
                  <a:cubicBezTo>
                    <a:pt x="129" y="0"/>
                    <a:pt x="129" y="0"/>
                    <a:pt x="129" y="0"/>
                  </a:cubicBezTo>
                  <a:cubicBezTo>
                    <a:pt x="104" y="0"/>
                    <a:pt x="85" y="19"/>
                    <a:pt x="85" y="39"/>
                  </a:cubicBezTo>
                  <a:cubicBezTo>
                    <a:pt x="85" y="439"/>
                    <a:pt x="85" y="439"/>
                    <a:pt x="85" y="439"/>
                  </a:cubicBezTo>
                  <a:cubicBezTo>
                    <a:pt x="1" y="530"/>
                    <a:pt x="0" y="530"/>
                    <a:pt x="0" y="530"/>
                  </a:cubicBezTo>
                  <a:cubicBezTo>
                    <a:pt x="0" y="557"/>
                    <a:pt x="24" y="578"/>
                    <a:pt x="52" y="578"/>
                  </a:cubicBezTo>
                  <a:cubicBezTo>
                    <a:pt x="967" y="578"/>
                    <a:pt x="967" y="578"/>
                    <a:pt x="967" y="578"/>
                  </a:cubicBezTo>
                  <a:cubicBezTo>
                    <a:pt x="994" y="578"/>
                    <a:pt x="1017" y="557"/>
                    <a:pt x="1017" y="530"/>
                  </a:cubicBezTo>
                  <a:lnTo>
                    <a:pt x="930" y="439"/>
                  </a:lnTo>
                  <a:close/>
                  <a:moveTo>
                    <a:pt x="579" y="544"/>
                  </a:moveTo>
                  <a:cubicBezTo>
                    <a:pt x="423" y="544"/>
                    <a:pt x="423" y="544"/>
                    <a:pt x="423" y="544"/>
                  </a:cubicBezTo>
                  <a:cubicBezTo>
                    <a:pt x="414" y="544"/>
                    <a:pt x="406" y="539"/>
                    <a:pt x="406" y="536"/>
                  </a:cubicBezTo>
                  <a:cubicBezTo>
                    <a:pt x="425" y="505"/>
                    <a:pt x="425" y="506"/>
                    <a:pt x="425" y="506"/>
                  </a:cubicBezTo>
                  <a:cubicBezTo>
                    <a:pt x="425" y="504"/>
                    <a:pt x="431" y="502"/>
                    <a:pt x="439" y="502"/>
                  </a:cubicBezTo>
                  <a:cubicBezTo>
                    <a:pt x="563" y="502"/>
                    <a:pt x="563" y="502"/>
                    <a:pt x="563" y="502"/>
                  </a:cubicBezTo>
                  <a:cubicBezTo>
                    <a:pt x="571" y="502"/>
                    <a:pt x="577" y="503"/>
                    <a:pt x="577" y="506"/>
                  </a:cubicBezTo>
                  <a:cubicBezTo>
                    <a:pt x="596" y="537"/>
                    <a:pt x="596" y="537"/>
                    <a:pt x="596" y="537"/>
                  </a:cubicBezTo>
                  <a:cubicBezTo>
                    <a:pt x="596" y="539"/>
                    <a:pt x="588" y="544"/>
                    <a:pt x="579" y="544"/>
                  </a:cubicBezTo>
                  <a:close/>
                  <a:moveTo>
                    <a:pt x="863" y="127"/>
                  </a:moveTo>
                  <a:cubicBezTo>
                    <a:pt x="863" y="279"/>
                    <a:pt x="863" y="279"/>
                    <a:pt x="863" y="279"/>
                  </a:cubicBezTo>
                  <a:cubicBezTo>
                    <a:pt x="863" y="395"/>
                    <a:pt x="863" y="395"/>
                    <a:pt x="863" y="395"/>
                  </a:cubicBezTo>
                  <a:cubicBezTo>
                    <a:pt x="863" y="406"/>
                    <a:pt x="863" y="406"/>
                    <a:pt x="863" y="406"/>
                  </a:cubicBezTo>
                  <a:cubicBezTo>
                    <a:pt x="863" y="427"/>
                    <a:pt x="863" y="427"/>
                    <a:pt x="863" y="427"/>
                  </a:cubicBezTo>
                  <a:cubicBezTo>
                    <a:pt x="152" y="427"/>
                    <a:pt x="152" y="427"/>
                    <a:pt x="152" y="427"/>
                  </a:cubicBezTo>
                  <a:cubicBezTo>
                    <a:pt x="152" y="420"/>
                    <a:pt x="152" y="413"/>
                    <a:pt x="152" y="406"/>
                  </a:cubicBezTo>
                  <a:cubicBezTo>
                    <a:pt x="152" y="380"/>
                    <a:pt x="152" y="355"/>
                    <a:pt x="152" y="332"/>
                  </a:cubicBezTo>
                  <a:cubicBezTo>
                    <a:pt x="152" y="252"/>
                    <a:pt x="152" y="252"/>
                    <a:pt x="152" y="252"/>
                  </a:cubicBezTo>
                  <a:cubicBezTo>
                    <a:pt x="152" y="192"/>
                    <a:pt x="152" y="153"/>
                    <a:pt x="152" y="127"/>
                  </a:cubicBezTo>
                  <a:cubicBezTo>
                    <a:pt x="152" y="80"/>
                    <a:pt x="152" y="80"/>
                    <a:pt x="152" y="80"/>
                  </a:cubicBezTo>
                  <a:cubicBezTo>
                    <a:pt x="152" y="68"/>
                    <a:pt x="162" y="59"/>
                    <a:pt x="173" y="59"/>
                  </a:cubicBezTo>
                  <a:cubicBezTo>
                    <a:pt x="846" y="59"/>
                    <a:pt x="846" y="59"/>
                    <a:pt x="846" y="59"/>
                  </a:cubicBezTo>
                  <a:cubicBezTo>
                    <a:pt x="857" y="59"/>
                    <a:pt x="863" y="68"/>
                    <a:pt x="863" y="80"/>
                  </a:cubicBezTo>
                  <a:lnTo>
                    <a:pt x="863" y="127"/>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
        <p:nvSpPr>
          <p:cNvPr id="238" name="Rectangle 237" hidden="1"/>
          <p:cNvSpPr/>
          <p:nvPr/>
        </p:nvSpPr>
        <p:spPr bwMode="auto">
          <a:xfrm>
            <a:off x="6672602" y="3295515"/>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US" sz="2400" dirty="0" smtClean="0">
                <a:gradFill>
                  <a:gsLst>
                    <a:gs pos="0">
                      <a:srgbClr val="FFFFFF"/>
                    </a:gs>
                    <a:gs pos="100000">
                      <a:srgbClr val="FFFFFF"/>
                    </a:gs>
                  </a:gsLst>
                  <a:lin ang="5400000" scaled="0"/>
                </a:gradFill>
                <a:ea typeface="Segoe UI" pitchFamily="34" charset="0"/>
                <a:cs typeface="Segoe UI" pitchFamily="34" charset="0"/>
              </a:rPr>
              <a:t>Rich Media</a:t>
            </a:r>
          </a:p>
        </p:txBody>
      </p:sp>
      <p:sp>
        <p:nvSpPr>
          <p:cNvPr id="239" name="Rectangle 238" hidden="1"/>
          <p:cNvSpPr/>
          <p:nvPr/>
        </p:nvSpPr>
        <p:spPr bwMode="auto">
          <a:xfrm>
            <a:off x="9415802" y="3295515"/>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ctr" anchorCtr="0" forceAA="0" compatLnSpc="1">
            <a:prstTxWarp prst="textNoShape">
              <a:avLst/>
            </a:prstTxWarp>
            <a:noAutofit/>
          </a:bodyPr>
          <a:lstStyle/>
          <a:p>
            <a:pPr lvl="0" algn="ctr" defTabSz="932472" fontAlgn="base">
              <a:lnSpc>
                <a:spcPct val="90000"/>
              </a:lnSpc>
              <a:spcBef>
                <a:spcPct val="0"/>
              </a:spcBef>
              <a:spcAft>
                <a:spcPct val="0"/>
              </a:spcAft>
            </a:pPr>
            <a:r>
              <a:rPr lang="en-US" sz="4000" dirty="0" err="1">
                <a:gradFill>
                  <a:gsLst>
                    <a:gs pos="0">
                      <a:srgbClr val="FFFFFF"/>
                    </a:gs>
                    <a:gs pos="100000">
                      <a:srgbClr val="FFFFFF"/>
                    </a:gs>
                  </a:gsLst>
                  <a:lin ang="5400000" scaled="0"/>
                </a:gradFill>
                <a:latin typeface="Segoe UI Light"/>
                <a:ea typeface="Segoe UI" pitchFamily="34" charset="0"/>
                <a:cs typeface="Segoe UI" pitchFamily="34" charset="0"/>
              </a:rPr>
              <a:t>AiA</a:t>
            </a:r>
            <a:endParaRPr lang="en-US" sz="4000" dirty="0">
              <a:gradFill>
                <a:gsLst>
                  <a:gs pos="0">
                    <a:srgbClr val="FFFFFF"/>
                  </a:gs>
                  <a:gs pos="100000">
                    <a:srgbClr val="FFFFFF"/>
                  </a:gs>
                </a:gsLst>
                <a:lin ang="5400000" scaled="0"/>
              </a:gradFill>
              <a:latin typeface="Segoe UI Light"/>
              <a:ea typeface="Segoe UI" pitchFamily="34" charset="0"/>
              <a:cs typeface="Segoe UI" pitchFamily="34" charset="0"/>
            </a:endParaRPr>
          </a:p>
        </p:txBody>
      </p:sp>
      <p:grpSp>
        <p:nvGrpSpPr>
          <p:cNvPr id="240" name="Group 239" hidden="1"/>
          <p:cNvGrpSpPr/>
          <p:nvPr/>
        </p:nvGrpSpPr>
        <p:grpSpPr>
          <a:xfrm>
            <a:off x="8044202" y="3295515"/>
            <a:ext cx="1295400" cy="1295400"/>
            <a:chOff x="8045190" y="3294664"/>
            <a:chExt cx="1295400" cy="1295400"/>
          </a:xfrm>
        </p:grpSpPr>
        <p:sp>
          <p:nvSpPr>
            <p:cNvPr id="241" name="Rectangle 240"/>
            <p:cNvSpPr/>
            <p:nvPr/>
          </p:nvSpPr>
          <p:spPr bwMode="auto">
            <a:xfrm>
              <a:off x="8045190" y="3294664"/>
              <a:ext cx="1295400" cy="1295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42" name="Freeform 22"/>
            <p:cNvSpPr>
              <a:spLocks noEditPoints="1"/>
            </p:cNvSpPr>
            <p:nvPr/>
          </p:nvSpPr>
          <p:spPr bwMode="black">
            <a:xfrm>
              <a:off x="8297040" y="3559295"/>
              <a:ext cx="766340" cy="766138"/>
            </a:xfrm>
            <a:custGeom>
              <a:avLst/>
              <a:gdLst>
                <a:gd name="T0" fmla="*/ 300 w 300"/>
                <a:gd name="T1" fmla="*/ 141 h 300"/>
                <a:gd name="T2" fmla="*/ 285 w 300"/>
                <a:gd name="T3" fmla="*/ 141 h 300"/>
                <a:gd name="T4" fmla="*/ 159 w 300"/>
                <a:gd name="T5" fmla="*/ 15 h 300"/>
                <a:gd name="T6" fmla="*/ 159 w 300"/>
                <a:gd name="T7" fmla="*/ 0 h 300"/>
                <a:gd name="T8" fmla="*/ 141 w 300"/>
                <a:gd name="T9" fmla="*/ 0 h 300"/>
                <a:gd name="T10" fmla="*/ 141 w 300"/>
                <a:gd name="T11" fmla="*/ 15 h 300"/>
                <a:gd name="T12" fmla="*/ 15 w 300"/>
                <a:gd name="T13" fmla="*/ 141 h 300"/>
                <a:gd name="T14" fmla="*/ 0 w 300"/>
                <a:gd name="T15" fmla="*/ 141 h 300"/>
                <a:gd name="T16" fmla="*/ 0 w 300"/>
                <a:gd name="T17" fmla="*/ 159 h 300"/>
                <a:gd name="T18" fmla="*/ 15 w 300"/>
                <a:gd name="T19" fmla="*/ 159 h 300"/>
                <a:gd name="T20" fmla="*/ 141 w 300"/>
                <a:gd name="T21" fmla="*/ 285 h 300"/>
                <a:gd name="T22" fmla="*/ 141 w 300"/>
                <a:gd name="T23" fmla="*/ 300 h 300"/>
                <a:gd name="T24" fmla="*/ 159 w 300"/>
                <a:gd name="T25" fmla="*/ 300 h 300"/>
                <a:gd name="T26" fmla="*/ 159 w 300"/>
                <a:gd name="T27" fmla="*/ 285 h 300"/>
                <a:gd name="T28" fmla="*/ 285 w 300"/>
                <a:gd name="T29" fmla="*/ 159 h 300"/>
                <a:gd name="T30" fmla="*/ 300 w 300"/>
                <a:gd name="T31" fmla="*/ 159 h 300"/>
                <a:gd name="T32" fmla="*/ 300 w 300"/>
                <a:gd name="T33" fmla="*/ 141 h 300"/>
                <a:gd name="T34" fmla="*/ 258 w 300"/>
                <a:gd name="T35" fmla="*/ 141 h 300"/>
                <a:gd name="T36" fmla="*/ 230 w 300"/>
                <a:gd name="T37" fmla="*/ 141 h 300"/>
                <a:gd name="T38" fmla="*/ 159 w 300"/>
                <a:gd name="T39" fmla="*/ 70 h 300"/>
                <a:gd name="T40" fmla="*/ 159 w 300"/>
                <a:gd name="T41" fmla="*/ 42 h 300"/>
                <a:gd name="T42" fmla="*/ 258 w 300"/>
                <a:gd name="T43" fmla="*/ 141 h 300"/>
                <a:gd name="T44" fmla="*/ 141 w 300"/>
                <a:gd name="T45" fmla="*/ 125 h 300"/>
                <a:gd name="T46" fmla="*/ 125 w 300"/>
                <a:gd name="T47" fmla="*/ 141 h 300"/>
                <a:gd name="T48" fmla="*/ 97 w 300"/>
                <a:gd name="T49" fmla="*/ 141 h 300"/>
                <a:gd name="T50" fmla="*/ 141 w 300"/>
                <a:gd name="T51" fmla="*/ 97 h 300"/>
                <a:gd name="T52" fmla="*/ 141 w 300"/>
                <a:gd name="T53" fmla="*/ 125 h 300"/>
                <a:gd name="T54" fmla="*/ 125 w 300"/>
                <a:gd name="T55" fmla="*/ 159 h 300"/>
                <a:gd name="T56" fmla="*/ 141 w 300"/>
                <a:gd name="T57" fmla="*/ 175 h 300"/>
                <a:gd name="T58" fmla="*/ 141 w 300"/>
                <a:gd name="T59" fmla="*/ 203 h 300"/>
                <a:gd name="T60" fmla="*/ 97 w 300"/>
                <a:gd name="T61" fmla="*/ 159 h 300"/>
                <a:gd name="T62" fmla="*/ 125 w 300"/>
                <a:gd name="T63" fmla="*/ 159 h 300"/>
                <a:gd name="T64" fmla="*/ 159 w 300"/>
                <a:gd name="T65" fmla="*/ 175 h 300"/>
                <a:gd name="T66" fmla="*/ 175 w 300"/>
                <a:gd name="T67" fmla="*/ 159 h 300"/>
                <a:gd name="T68" fmla="*/ 203 w 300"/>
                <a:gd name="T69" fmla="*/ 159 h 300"/>
                <a:gd name="T70" fmla="*/ 159 w 300"/>
                <a:gd name="T71" fmla="*/ 203 h 300"/>
                <a:gd name="T72" fmla="*/ 159 w 300"/>
                <a:gd name="T73" fmla="*/ 175 h 300"/>
                <a:gd name="T74" fmla="*/ 175 w 300"/>
                <a:gd name="T75" fmla="*/ 141 h 300"/>
                <a:gd name="T76" fmla="*/ 159 w 300"/>
                <a:gd name="T77" fmla="*/ 125 h 300"/>
                <a:gd name="T78" fmla="*/ 159 w 300"/>
                <a:gd name="T79" fmla="*/ 97 h 300"/>
                <a:gd name="T80" fmla="*/ 203 w 300"/>
                <a:gd name="T81" fmla="*/ 141 h 300"/>
                <a:gd name="T82" fmla="*/ 175 w 300"/>
                <a:gd name="T83" fmla="*/ 141 h 300"/>
                <a:gd name="T84" fmla="*/ 141 w 300"/>
                <a:gd name="T85" fmla="*/ 42 h 300"/>
                <a:gd name="T86" fmla="*/ 141 w 300"/>
                <a:gd name="T87" fmla="*/ 70 h 300"/>
                <a:gd name="T88" fmla="*/ 70 w 300"/>
                <a:gd name="T89" fmla="*/ 141 h 300"/>
                <a:gd name="T90" fmla="*/ 42 w 300"/>
                <a:gd name="T91" fmla="*/ 141 h 300"/>
                <a:gd name="T92" fmla="*/ 141 w 300"/>
                <a:gd name="T93" fmla="*/ 42 h 300"/>
                <a:gd name="T94" fmla="*/ 42 w 300"/>
                <a:gd name="T95" fmla="*/ 159 h 300"/>
                <a:gd name="T96" fmla="*/ 70 w 300"/>
                <a:gd name="T97" fmla="*/ 159 h 300"/>
                <a:gd name="T98" fmla="*/ 141 w 300"/>
                <a:gd name="T99" fmla="*/ 230 h 300"/>
                <a:gd name="T100" fmla="*/ 141 w 300"/>
                <a:gd name="T101" fmla="*/ 258 h 300"/>
                <a:gd name="T102" fmla="*/ 42 w 300"/>
                <a:gd name="T103" fmla="*/ 159 h 300"/>
                <a:gd name="T104" fmla="*/ 159 w 300"/>
                <a:gd name="T105" fmla="*/ 258 h 300"/>
                <a:gd name="T106" fmla="*/ 159 w 300"/>
                <a:gd name="T107" fmla="*/ 230 h 300"/>
                <a:gd name="T108" fmla="*/ 230 w 300"/>
                <a:gd name="T109" fmla="*/ 159 h 300"/>
                <a:gd name="T110" fmla="*/ 258 w 300"/>
                <a:gd name="T111" fmla="*/ 159 h 300"/>
                <a:gd name="T112" fmla="*/ 159 w 300"/>
                <a:gd name="T113" fmla="*/ 25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300">
                  <a:moveTo>
                    <a:pt x="300" y="141"/>
                  </a:moveTo>
                  <a:cubicBezTo>
                    <a:pt x="285" y="141"/>
                    <a:pt x="285" y="141"/>
                    <a:pt x="285" y="141"/>
                  </a:cubicBezTo>
                  <a:cubicBezTo>
                    <a:pt x="280" y="74"/>
                    <a:pt x="226" y="20"/>
                    <a:pt x="159" y="15"/>
                  </a:cubicBezTo>
                  <a:cubicBezTo>
                    <a:pt x="159" y="0"/>
                    <a:pt x="159" y="0"/>
                    <a:pt x="159" y="0"/>
                  </a:cubicBezTo>
                  <a:cubicBezTo>
                    <a:pt x="141" y="0"/>
                    <a:pt x="141" y="0"/>
                    <a:pt x="141" y="0"/>
                  </a:cubicBezTo>
                  <a:cubicBezTo>
                    <a:pt x="141" y="15"/>
                    <a:pt x="141" y="15"/>
                    <a:pt x="141" y="15"/>
                  </a:cubicBezTo>
                  <a:cubicBezTo>
                    <a:pt x="74" y="20"/>
                    <a:pt x="20" y="74"/>
                    <a:pt x="15" y="141"/>
                  </a:cubicBezTo>
                  <a:cubicBezTo>
                    <a:pt x="0" y="141"/>
                    <a:pt x="0" y="141"/>
                    <a:pt x="0" y="141"/>
                  </a:cubicBezTo>
                  <a:cubicBezTo>
                    <a:pt x="0" y="159"/>
                    <a:pt x="0" y="159"/>
                    <a:pt x="0" y="159"/>
                  </a:cubicBezTo>
                  <a:cubicBezTo>
                    <a:pt x="15" y="159"/>
                    <a:pt x="15" y="159"/>
                    <a:pt x="15" y="159"/>
                  </a:cubicBezTo>
                  <a:cubicBezTo>
                    <a:pt x="20" y="226"/>
                    <a:pt x="74" y="280"/>
                    <a:pt x="141" y="285"/>
                  </a:cubicBezTo>
                  <a:cubicBezTo>
                    <a:pt x="141" y="300"/>
                    <a:pt x="141" y="300"/>
                    <a:pt x="141" y="300"/>
                  </a:cubicBezTo>
                  <a:cubicBezTo>
                    <a:pt x="159" y="300"/>
                    <a:pt x="159" y="300"/>
                    <a:pt x="159" y="300"/>
                  </a:cubicBezTo>
                  <a:cubicBezTo>
                    <a:pt x="159" y="285"/>
                    <a:pt x="159" y="285"/>
                    <a:pt x="159" y="285"/>
                  </a:cubicBezTo>
                  <a:cubicBezTo>
                    <a:pt x="226" y="280"/>
                    <a:pt x="280" y="226"/>
                    <a:pt x="285" y="159"/>
                  </a:cubicBezTo>
                  <a:cubicBezTo>
                    <a:pt x="300" y="159"/>
                    <a:pt x="300" y="159"/>
                    <a:pt x="300" y="159"/>
                  </a:cubicBezTo>
                  <a:lnTo>
                    <a:pt x="300" y="141"/>
                  </a:lnTo>
                  <a:close/>
                  <a:moveTo>
                    <a:pt x="258" y="141"/>
                  </a:moveTo>
                  <a:cubicBezTo>
                    <a:pt x="230" y="141"/>
                    <a:pt x="230" y="141"/>
                    <a:pt x="230" y="141"/>
                  </a:cubicBezTo>
                  <a:cubicBezTo>
                    <a:pt x="226" y="103"/>
                    <a:pt x="197" y="74"/>
                    <a:pt x="159" y="70"/>
                  </a:cubicBezTo>
                  <a:cubicBezTo>
                    <a:pt x="159" y="42"/>
                    <a:pt x="159" y="42"/>
                    <a:pt x="159" y="42"/>
                  </a:cubicBezTo>
                  <a:cubicBezTo>
                    <a:pt x="211" y="47"/>
                    <a:pt x="253" y="89"/>
                    <a:pt x="258" y="141"/>
                  </a:cubicBezTo>
                  <a:close/>
                  <a:moveTo>
                    <a:pt x="141" y="125"/>
                  </a:moveTo>
                  <a:cubicBezTo>
                    <a:pt x="133" y="127"/>
                    <a:pt x="127" y="133"/>
                    <a:pt x="125" y="141"/>
                  </a:cubicBezTo>
                  <a:cubicBezTo>
                    <a:pt x="97" y="141"/>
                    <a:pt x="97" y="141"/>
                    <a:pt x="97" y="141"/>
                  </a:cubicBezTo>
                  <a:cubicBezTo>
                    <a:pt x="101" y="118"/>
                    <a:pt x="118" y="101"/>
                    <a:pt x="141" y="97"/>
                  </a:cubicBezTo>
                  <a:lnTo>
                    <a:pt x="141" y="125"/>
                  </a:lnTo>
                  <a:close/>
                  <a:moveTo>
                    <a:pt x="125" y="159"/>
                  </a:moveTo>
                  <a:cubicBezTo>
                    <a:pt x="127" y="167"/>
                    <a:pt x="133" y="173"/>
                    <a:pt x="141" y="175"/>
                  </a:cubicBezTo>
                  <a:cubicBezTo>
                    <a:pt x="141" y="203"/>
                    <a:pt x="141" y="203"/>
                    <a:pt x="141" y="203"/>
                  </a:cubicBezTo>
                  <a:cubicBezTo>
                    <a:pt x="118" y="199"/>
                    <a:pt x="101" y="182"/>
                    <a:pt x="97" y="159"/>
                  </a:cubicBezTo>
                  <a:lnTo>
                    <a:pt x="125" y="159"/>
                  </a:lnTo>
                  <a:close/>
                  <a:moveTo>
                    <a:pt x="159" y="175"/>
                  </a:moveTo>
                  <a:cubicBezTo>
                    <a:pt x="167" y="173"/>
                    <a:pt x="173" y="167"/>
                    <a:pt x="175" y="159"/>
                  </a:cubicBezTo>
                  <a:cubicBezTo>
                    <a:pt x="203" y="159"/>
                    <a:pt x="203" y="159"/>
                    <a:pt x="203" y="159"/>
                  </a:cubicBezTo>
                  <a:cubicBezTo>
                    <a:pt x="199" y="182"/>
                    <a:pt x="182" y="199"/>
                    <a:pt x="159" y="203"/>
                  </a:cubicBezTo>
                  <a:lnTo>
                    <a:pt x="159" y="175"/>
                  </a:lnTo>
                  <a:close/>
                  <a:moveTo>
                    <a:pt x="175" y="141"/>
                  </a:moveTo>
                  <a:cubicBezTo>
                    <a:pt x="173" y="133"/>
                    <a:pt x="167" y="127"/>
                    <a:pt x="159" y="125"/>
                  </a:cubicBezTo>
                  <a:cubicBezTo>
                    <a:pt x="159" y="97"/>
                    <a:pt x="159" y="97"/>
                    <a:pt x="159" y="97"/>
                  </a:cubicBezTo>
                  <a:cubicBezTo>
                    <a:pt x="182" y="101"/>
                    <a:pt x="199" y="118"/>
                    <a:pt x="203" y="141"/>
                  </a:cubicBezTo>
                  <a:lnTo>
                    <a:pt x="175" y="141"/>
                  </a:lnTo>
                  <a:close/>
                  <a:moveTo>
                    <a:pt x="141" y="42"/>
                  </a:moveTo>
                  <a:cubicBezTo>
                    <a:pt x="141" y="70"/>
                    <a:pt x="141" y="70"/>
                    <a:pt x="141" y="70"/>
                  </a:cubicBezTo>
                  <a:cubicBezTo>
                    <a:pt x="103" y="74"/>
                    <a:pt x="74" y="103"/>
                    <a:pt x="70" y="141"/>
                  </a:cubicBezTo>
                  <a:cubicBezTo>
                    <a:pt x="42" y="141"/>
                    <a:pt x="42" y="141"/>
                    <a:pt x="42" y="141"/>
                  </a:cubicBezTo>
                  <a:cubicBezTo>
                    <a:pt x="47" y="89"/>
                    <a:pt x="89" y="47"/>
                    <a:pt x="141" y="42"/>
                  </a:cubicBezTo>
                  <a:close/>
                  <a:moveTo>
                    <a:pt x="42" y="159"/>
                  </a:moveTo>
                  <a:cubicBezTo>
                    <a:pt x="70" y="159"/>
                    <a:pt x="70" y="159"/>
                    <a:pt x="70" y="159"/>
                  </a:cubicBezTo>
                  <a:cubicBezTo>
                    <a:pt x="74" y="197"/>
                    <a:pt x="103" y="226"/>
                    <a:pt x="141" y="230"/>
                  </a:cubicBezTo>
                  <a:cubicBezTo>
                    <a:pt x="141" y="258"/>
                    <a:pt x="141" y="258"/>
                    <a:pt x="141" y="258"/>
                  </a:cubicBezTo>
                  <a:cubicBezTo>
                    <a:pt x="89" y="253"/>
                    <a:pt x="47" y="211"/>
                    <a:pt x="42" y="159"/>
                  </a:cubicBezTo>
                  <a:close/>
                  <a:moveTo>
                    <a:pt x="159" y="258"/>
                  </a:moveTo>
                  <a:cubicBezTo>
                    <a:pt x="159" y="230"/>
                    <a:pt x="159" y="230"/>
                    <a:pt x="159" y="230"/>
                  </a:cubicBezTo>
                  <a:cubicBezTo>
                    <a:pt x="197" y="226"/>
                    <a:pt x="226" y="197"/>
                    <a:pt x="230" y="159"/>
                  </a:cubicBezTo>
                  <a:cubicBezTo>
                    <a:pt x="258" y="159"/>
                    <a:pt x="258" y="159"/>
                    <a:pt x="258" y="159"/>
                  </a:cubicBezTo>
                  <a:cubicBezTo>
                    <a:pt x="253" y="211"/>
                    <a:pt x="211" y="253"/>
                    <a:pt x="159" y="2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2305" tIns="41153" rIns="82305" bIns="41153" numCol="1" anchor="t" anchorCtr="0" compatLnSpc="1">
              <a:prstTxWarp prst="textNoShape">
                <a:avLst/>
              </a:prstTxWarp>
            </a:bodyPr>
            <a:lstStyle/>
            <a:p>
              <a:endParaRPr lang="en-US" sz="1600"/>
            </a:p>
          </p:txBody>
        </p:sp>
      </p:grpSp>
      <p:grpSp>
        <p:nvGrpSpPr>
          <p:cNvPr id="243" name="Group 242" hidden="1"/>
          <p:cNvGrpSpPr/>
          <p:nvPr/>
        </p:nvGrpSpPr>
        <p:grpSpPr>
          <a:xfrm>
            <a:off x="6672602" y="552315"/>
            <a:ext cx="1295400" cy="1295400"/>
            <a:chOff x="6673590" y="551464"/>
            <a:chExt cx="1295400" cy="1295400"/>
          </a:xfrm>
        </p:grpSpPr>
        <p:sp>
          <p:nvSpPr>
            <p:cNvPr id="244" name="Rectangle 243"/>
            <p:cNvSpPr/>
            <p:nvPr/>
          </p:nvSpPr>
          <p:spPr bwMode="auto">
            <a:xfrm>
              <a:off x="6673590" y="551464"/>
              <a:ext cx="1295400" cy="12954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245" name="Picture 24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24333" y="1031888"/>
              <a:ext cx="993914" cy="334552"/>
            </a:xfrm>
            <a:prstGeom prst="rect">
              <a:avLst/>
            </a:prstGeom>
          </p:spPr>
        </p:pic>
      </p:grpSp>
      <p:grpSp>
        <p:nvGrpSpPr>
          <p:cNvPr id="246" name="Group 245" hidden="1"/>
          <p:cNvGrpSpPr/>
          <p:nvPr/>
        </p:nvGrpSpPr>
        <p:grpSpPr>
          <a:xfrm>
            <a:off x="8044202" y="552315"/>
            <a:ext cx="1295400" cy="1295400"/>
            <a:chOff x="8045190" y="551464"/>
            <a:chExt cx="1295400" cy="1295400"/>
          </a:xfrm>
        </p:grpSpPr>
        <p:sp>
          <p:nvSpPr>
            <p:cNvPr id="247" name="Rectangle 246"/>
            <p:cNvSpPr/>
            <p:nvPr/>
          </p:nvSpPr>
          <p:spPr bwMode="auto">
            <a:xfrm>
              <a:off x="8045190" y="551464"/>
              <a:ext cx="1295400" cy="12954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248" name="Picture 24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97040" y="967047"/>
              <a:ext cx="797582" cy="372716"/>
            </a:xfrm>
            <a:prstGeom prst="rect">
              <a:avLst/>
            </a:prstGeom>
          </p:spPr>
        </p:pic>
      </p:grpSp>
      <p:grpSp>
        <p:nvGrpSpPr>
          <p:cNvPr id="249" name="Group 248" hidden="1"/>
          <p:cNvGrpSpPr/>
          <p:nvPr/>
        </p:nvGrpSpPr>
        <p:grpSpPr>
          <a:xfrm>
            <a:off x="9415802" y="552315"/>
            <a:ext cx="1295400" cy="1295400"/>
            <a:chOff x="9416790" y="551464"/>
            <a:chExt cx="1295400" cy="1295400"/>
          </a:xfrm>
        </p:grpSpPr>
        <p:sp>
          <p:nvSpPr>
            <p:cNvPr id="250" name="Rectangle 249"/>
            <p:cNvSpPr/>
            <p:nvPr/>
          </p:nvSpPr>
          <p:spPr bwMode="auto">
            <a:xfrm>
              <a:off x="9416790" y="551464"/>
              <a:ext cx="1295400" cy="1295400"/>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251" name="Picture 25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496302" y="973049"/>
              <a:ext cx="1113866" cy="452230"/>
            </a:xfrm>
            <a:prstGeom prst="rect">
              <a:avLst/>
            </a:prstGeom>
          </p:spPr>
        </p:pic>
      </p:grpSp>
      <p:grpSp>
        <p:nvGrpSpPr>
          <p:cNvPr id="252" name="Group 251" hidden="1"/>
          <p:cNvGrpSpPr/>
          <p:nvPr/>
        </p:nvGrpSpPr>
        <p:grpSpPr>
          <a:xfrm>
            <a:off x="1180112" y="1924901"/>
            <a:ext cx="1295400" cy="1295400"/>
            <a:chOff x="3924300" y="1924050"/>
            <a:chExt cx="1295400" cy="1295400"/>
          </a:xfrm>
        </p:grpSpPr>
        <p:sp>
          <p:nvSpPr>
            <p:cNvPr id="253" name="Rectangle 252"/>
            <p:cNvSpPr/>
            <p:nvPr/>
          </p:nvSpPr>
          <p:spPr bwMode="auto">
            <a:xfrm>
              <a:off x="3924300" y="1924050"/>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54" name="Freeform 83"/>
            <p:cNvSpPr>
              <a:spLocks noEditPoints="1"/>
            </p:cNvSpPr>
            <p:nvPr/>
          </p:nvSpPr>
          <p:spPr bwMode="auto">
            <a:xfrm>
              <a:off x="4145081" y="2325757"/>
              <a:ext cx="865466" cy="491986"/>
            </a:xfrm>
            <a:custGeom>
              <a:avLst/>
              <a:gdLst>
                <a:gd name="T0" fmla="*/ 930 w 1017"/>
                <a:gd name="T1" fmla="*/ 439 h 578"/>
                <a:gd name="T2" fmla="*/ 930 w 1017"/>
                <a:gd name="T3" fmla="*/ 39 h 578"/>
                <a:gd name="T4" fmla="*/ 890 w 1017"/>
                <a:gd name="T5" fmla="*/ 0 h 578"/>
                <a:gd name="T6" fmla="*/ 129 w 1017"/>
                <a:gd name="T7" fmla="*/ 0 h 578"/>
                <a:gd name="T8" fmla="*/ 85 w 1017"/>
                <a:gd name="T9" fmla="*/ 39 h 578"/>
                <a:gd name="T10" fmla="*/ 85 w 1017"/>
                <a:gd name="T11" fmla="*/ 439 h 578"/>
                <a:gd name="T12" fmla="*/ 0 w 1017"/>
                <a:gd name="T13" fmla="*/ 530 h 578"/>
                <a:gd name="T14" fmla="*/ 52 w 1017"/>
                <a:gd name="T15" fmla="*/ 578 h 578"/>
                <a:gd name="T16" fmla="*/ 967 w 1017"/>
                <a:gd name="T17" fmla="*/ 578 h 578"/>
                <a:gd name="T18" fmla="*/ 1017 w 1017"/>
                <a:gd name="T19" fmla="*/ 530 h 578"/>
                <a:gd name="T20" fmla="*/ 930 w 1017"/>
                <a:gd name="T21" fmla="*/ 439 h 578"/>
                <a:gd name="T22" fmla="*/ 579 w 1017"/>
                <a:gd name="T23" fmla="*/ 544 h 578"/>
                <a:gd name="T24" fmla="*/ 423 w 1017"/>
                <a:gd name="T25" fmla="*/ 544 h 578"/>
                <a:gd name="T26" fmla="*/ 406 w 1017"/>
                <a:gd name="T27" fmla="*/ 536 h 578"/>
                <a:gd name="T28" fmla="*/ 425 w 1017"/>
                <a:gd name="T29" fmla="*/ 506 h 578"/>
                <a:gd name="T30" fmla="*/ 439 w 1017"/>
                <a:gd name="T31" fmla="*/ 502 h 578"/>
                <a:gd name="T32" fmla="*/ 563 w 1017"/>
                <a:gd name="T33" fmla="*/ 502 h 578"/>
                <a:gd name="T34" fmla="*/ 577 w 1017"/>
                <a:gd name="T35" fmla="*/ 506 h 578"/>
                <a:gd name="T36" fmla="*/ 596 w 1017"/>
                <a:gd name="T37" fmla="*/ 537 h 578"/>
                <a:gd name="T38" fmla="*/ 579 w 1017"/>
                <a:gd name="T39" fmla="*/ 544 h 578"/>
                <a:gd name="T40" fmla="*/ 863 w 1017"/>
                <a:gd name="T41" fmla="*/ 127 h 578"/>
                <a:gd name="T42" fmla="*/ 863 w 1017"/>
                <a:gd name="T43" fmla="*/ 279 h 578"/>
                <a:gd name="T44" fmla="*/ 863 w 1017"/>
                <a:gd name="T45" fmla="*/ 395 h 578"/>
                <a:gd name="T46" fmla="*/ 863 w 1017"/>
                <a:gd name="T47" fmla="*/ 406 h 578"/>
                <a:gd name="T48" fmla="*/ 863 w 1017"/>
                <a:gd name="T49" fmla="*/ 427 h 578"/>
                <a:gd name="T50" fmla="*/ 152 w 1017"/>
                <a:gd name="T51" fmla="*/ 427 h 578"/>
                <a:gd name="T52" fmla="*/ 152 w 1017"/>
                <a:gd name="T53" fmla="*/ 406 h 578"/>
                <a:gd name="T54" fmla="*/ 152 w 1017"/>
                <a:gd name="T55" fmla="*/ 332 h 578"/>
                <a:gd name="T56" fmla="*/ 152 w 1017"/>
                <a:gd name="T57" fmla="*/ 252 h 578"/>
                <a:gd name="T58" fmla="*/ 152 w 1017"/>
                <a:gd name="T59" fmla="*/ 127 h 578"/>
                <a:gd name="T60" fmla="*/ 152 w 1017"/>
                <a:gd name="T61" fmla="*/ 80 h 578"/>
                <a:gd name="T62" fmla="*/ 173 w 1017"/>
                <a:gd name="T63" fmla="*/ 59 h 578"/>
                <a:gd name="T64" fmla="*/ 846 w 1017"/>
                <a:gd name="T65" fmla="*/ 59 h 578"/>
                <a:gd name="T66" fmla="*/ 863 w 1017"/>
                <a:gd name="T67" fmla="*/ 80 h 578"/>
                <a:gd name="T68" fmla="*/ 863 w 1017"/>
                <a:gd name="T69" fmla="*/ 12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7" h="578">
                  <a:moveTo>
                    <a:pt x="930" y="439"/>
                  </a:moveTo>
                  <a:cubicBezTo>
                    <a:pt x="930" y="39"/>
                    <a:pt x="930" y="39"/>
                    <a:pt x="930" y="39"/>
                  </a:cubicBezTo>
                  <a:cubicBezTo>
                    <a:pt x="930" y="19"/>
                    <a:pt x="915" y="0"/>
                    <a:pt x="890" y="0"/>
                  </a:cubicBezTo>
                  <a:cubicBezTo>
                    <a:pt x="129" y="0"/>
                    <a:pt x="129" y="0"/>
                    <a:pt x="129" y="0"/>
                  </a:cubicBezTo>
                  <a:cubicBezTo>
                    <a:pt x="104" y="0"/>
                    <a:pt x="85" y="19"/>
                    <a:pt x="85" y="39"/>
                  </a:cubicBezTo>
                  <a:cubicBezTo>
                    <a:pt x="85" y="439"/>
                    <a:pt x="85" y="439"/>
                    <a:pt x="85" y="439"/>
                  </a:cubicBezTo>
                  <a:cubicBezTo>
                    <a:pt x="1" y="530"/>
                    <a:pt x="0" y="530"/>
                    <a:pt x="0" y="530"/>
                  </a:cubicBezTo>
                  <a:cubicBezTo>
                    <a:pt x="0" y="557"/>
                    <a:pt x="24" y="578"/>
                    <a:pt x="52" y="578"/>
                  </a:cubicBezTo>
                  <a:cubicBezTo>
                    <a:pt x="967" y="578"/>
                    <a:pt x="967" y="578"/>
                    <a:pt x="967" y="578"/>
                  </a:cubicBezTo>
                  <a:cubicBezTo>
                    <a:pt x="994" y="578"/>
                    <a:pt x="1017" y="557"/>
                    <a:pt x="1017" y="530"/>
                  </a:cubicBezTo>
                  <a:lnTo>
                    <a:pt x="930" y="439"/>
                  </a:lnTo>
                  <a:close/>
                  <a:moveTo>
                    <a:pt x="579" y="544"/>
                  </a:moveTo>
                  <a:cubicBezTo>
                    <a:pt x="423" y="544"/>
                    <a:pt x="423" y="544"/>
                    <a:pt x="423" y="544"/>
                  </a:cubicBezTo>
                  <a:cubicBezTo>
                    <a:pt x="414" y="544"/>
                    <a:pt x="406" y="539"/>
                    <a:pt x="406" y="536"/>
                  </a:cubicBezTo>
                  <a:cubicBezTo>
                    <a:pt x="425" y="505"/>
                    <a:pt x="425" y="506"/>
                    <a:pt x="425" y="506"/>
                  </a:cubicBezTo>
                  <a:cubicBezTo>
                    <a:pt x="425" y="504"/>
                    <a:pt x="431" y="502"/>
                    <a:pt x="439" y="502"/>
                  </a:cubicBezTo>
                  <a:cubicBezTo>
                    <a:pt x="563" y="502"/>
                    <a:pt x="563" y="502"/>
                    <a:pt x="563" y="502"/>
                  </a:cubicBezTo>
                  <a:cubicBezTo>
                    <a:pt x="571" y="502"/>
                    <a:pt x="577" y="503"/>
                    <a:pt x="577" y="506"/>
                  </a:cubicBezTo>
                  <a:cubicBezTo>
                    <a:pt x="596" y="537"/>
                    <a:pt x="596" y="537"/>
                    <a:pt x="596" y="537"/>
                  </a:cubicBezTo>
                  <a:cubicBezTo>
                    <a:pt x="596" y="539"/>
                    <a:pt x="588" y="544"/>
                    <a:pt x="579" y="544"/>
                  </a:cubicBezTo>
                  <a:close/>
                  <a:moveTo>
                    <a:pt x="863" y="127"/>
                  </a:moveTo>
                  <a:cubicBezTo>
                    <a:pt x="863" y="279"/>
                    <a:pt x="863" y="279"/>
                    <a:pt x="863" y="279"/>
                  </a:cubicBezTo>
                  <a:cubicBezTo>
                    <a:pt x="863" y="395"/>
                    <a:pt x="863" y="395"/>
                    <a:pt x="863" y="395"/>
                  </a:cubicBezTo>
                  <a:cubicBezTo>
                    <a:pt x="863" y="406"/>
                    <a:pt x="863" y="406"/>
                    <a:pt x="863" y="406"/>
                  </a:cubicBezTo>
                  <a:cubicBezTo>
                    <a:pt x="863" y="427"/>
                    <a:pt x="863" y="427"/>
                    <a:pt x="863" y="427"/>
                  </a:cubicBezTo>
                  <a:cubicBezTo>
                    <a:pt x="152" y="427"/>
                    <a:pt x="152" y="427"/>
                    <a:pt x="152" y="427"/>
                  </a:cubicBezTo>
                  <a:cubicBezTo>
                    <a:pt x="152" y="420"/>
                    <a:pt x="152" y="413"/>
                    <a:pt x="152" y="406"/>
                  </a:cubicBezTo>
                  <a:cubicBezTo>
                    <a:pt x="152" y="380"/>
                    <a:pt x="152" y="355"/>
                    <a:pt x="152" y="332"/>
                  </a:cubicBezTo>
                  <a:cubicBezTo>
                    <a:pt x="152" y="252"/>
                    <a:pt x="152" y="252"/>
                    <a:pt x="152" y="252"/>
                  </a:cubicBezTo>
                  <a:cubicBezTo>
                    <a:pt x="152" y="192"/>
                    <a:pt x="152" y="153"/>
                    <a:pt x="152" y="127"/>
                  </a:cubicBezTo>
                  <a:cubicBezTo>
                    <a:pt x="152" y="80"/>
                    <a:pt x="152" y="80"/>
                    <a:pt x="152" y="80"/>
                  </a:cubicBezTo>
                  <a:cubicBezTo>
                    <a:pt x="152" y="68"/>
                    <a:pt x="162" y="59"/>
                    <a:pt x="173" y="59"/>
                  </a:cubicBezTo>
                  <a:cubicBezTo>
                    <a:pt x="846" y="59"/>
                    <a:pt x="846" y="59"/>
                    <a:pt x="846" y="59"/>
                  </a:cubicBezTo>
                  <a:cubicBezTo>
                    <a:pt x="857" y="59"/>
                    <a:pt x="863" y="68"/>
                    <a:pt x="863" y="80"/>
                  </a:cubicBezTo>
                  <a:lnTo>
                    <a:pt x="863" y="127"/>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55" name="Group 254" hidden="1"/>
          <p:cNvGrpSpPr/>
          <p:nvPr/>
        </p:nvGrpSpPr>
        <p:grpSpPr>
          <a:xfrm>
            <a:off x="-207625" y="1924901"/>
            <a:ext cx="1295400" cy="1295400"/>
            <a:chOff x="-206637" y="1924050"/>
            <a:chExt cx="1295400" cy="1295400"/>
          </a:xfrm>
        </p:grpSpPr>
        <p:sp>
          <p:nvSpPr>
            <p:cNvPr id="256" name="Rectangle 255"/>
            <p:cNvSpPr/>
            <p:nvPr/>
          </p:nvSpPr>
          <p:spPr bwMode="auto">
            <a:xfrm>
              <a:off x="-206637" y="1924050"/>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57" name="Freeform 42"/>
            <p:cNvSpPr>
              <a:spLocks noEditPoints="1"/>
            </p:cNvSpPr>
            <p:nvPr/>
          </p:nvSpPr>
          <p:spPr bwMode="auto">
            <a:xfrm>
              <a:off x="232637" y="2166731"/>
              <a:ext cx="416852" cy="810038"/>
            </a:xfrm>
            <a:custGeom>
              <a:avLst/>
              <a:gdLst>
                <a:gd name="T0" fmla="*/ 485 w 635"/>
                <a:gd name="T1" fmla="*/ 1159 h 1234"/>
                <a:gd name="T2" fmla="*/ 485 w 635"/>
                <a:gd name="T3" fmla="*/ 1137 h 1234"/>
                <a:gd name="T4" fmla="*/ 635 w 635"/>
                <a:gd name="T5" fmla="*/ 114 h 1234"/>
                <a:gd name="T6" fmla="*/ 442 w 635"/>
                <a:gd name="T7" fmla="*/ 1234 h 1234"/>
                <a:gd name="T8" fmla="*/ 0 w 635"/>
                <a:gd name="T9" fmla="*/ 1117 h 1234"/>
                <a:gd name="T10" fmla="*/ 194 w 635"/>
                <a:gd name="T11" fmla="*/ 0 h 1234"/>
                <a:gd name="T12" fmla="*/ 635 w 635"/>
                <a:gd name="T13" fmla="*/ 114 h 1234"/>
                <a:gd name="T14" fmla="*/ 167 w 635"/>
                <a:gd name="T15" fmla="*/ 1148 h 1234"/>
                <a:gd name="T16" fmla="*/ 153 w 635"/>
                <a:gd name="T17" fmla="*/ 1137 h 1234"/>
                <a:gd name="T18" fmla="*/ 133 w 635"/>
                <a:gd name="T19" fmla="*/ 1149 h 1234"/>
                <a:gd name="T20" fmla="*/ 133 w 635"/>
                <a:gd name="T21" fmla="*/ 1153 h 1234"/>
                <a:gd name="T22" fmla="*/ 154 w 635"/>
                <a:gd name="T23" fmla="*/ 1166 h 1234"/>
                <a:gd name="T24" fmla="*/ 167 w 635"/>
                <a:gd name="T25" fmla="*/ 1154 h 1234"/>
                <a:gd name="T26" fmla="*/ 311 w 635"/>
                <a:gd name="T27" fmla="*/ 1171 h 1234"/>
                <a:gd name="T28" fmla="*/ 295 w 635"/>
                <a:gd name="T29" fmla="*/ 1151 h 1234"/>
                <a:gd name="T30" fmla="*/ 289 w 635"/>
                <a:gd name="T31" fmla="*/ 1169 h 1234"/>
                <a:gd name="T32" fmla="*/ 290 w 635"/>
                <a:gd name="T33" fmla="*/ 1169 h 1234"/>
                <a:gd name="T34" fmla="*/ 318 w 635"/>
                <a:gd name="T35" fmla="*/ 1149 h 1234"/>
                <a:gd name="T36" fmla="*/ 302 w 635"/>
                <a:gd name="T37" fmla="*/ 1129 h 1234"/>
                <a:gd name="T38" fmla="*/ 318 w 635"/>
                <a:gd name="T39" fmla="*/ 1149 h 1234"/>
                <a:gd name="T40" fmla="*/ 320 w 635"/>
                <a:gd name="T41" fmla="*/ 1154 h 1234"/>
                <a:gd name="T42" fmla="*/ 337 w 635"/>
                <a:gd name="T43" fmla="*/ 1174 h 1234"/>
                <a:gd name="T44" fmla="*/ 350 w 635"/>
                <a:gd name="T45" fmla="*/ 1133 h 1234"/>
                <a:gd name="T46" fmla="*/ 321 w 635"/>
                <a:gd name="T47" fmla="*/ 1151 h 1234"/>
                <a:gd name="T48" fmla="*/ 350 w 635"/>
                <a:gd name="T49" fmla="*/ 1133 h 1234"/>
                <a:gd name="T50" fmla="*/ 485 w 635"/>
                <a:gd name="T51" fmla="*/ 1131 h 1234"/>
                <a:gd name="T52" fmla="*/ 471 w 635"/>
                <a:gd name="T53" fmla="*/ 1158 h 1234"/>
                <a:gd name="T54" fmla="*/ 466 w 635"/>
                <a:gd name="T55" fmla="*/ 1172 h 1234"/>
                <a:gd name="T56" fmla="*/ 485 w 635"/>
                <a:gd name="T57" fmla="*/ 1165 h 1234"/>
                <a:gd name="T58" fmla="*/ 601 w 635"/>
                <a:gd name="T59" fmla="*/ 216 h 1234"/>
                <a:gd name="T60" fmla="*/ 107 w 635"/>
                <a:gd name="T61" fmla="*/ 143 h 1234"/>
                <a:gd name="T62" fmla="*/ 33 w 635"/>
                <a:gd name="T63" fmla="*/ 1031 h 1234"/>
                <a:gd name="T64" fmla="*/ 527 w 635"/>
                <a:gd name="T65" fmla="*/ 1104 h 1234"/>
                <a:gd name="T66" fmla="*/ 601 w 635"/>
                <a:gd name="T67" fmla="*/ 216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5" h="1234">
                  <a:moveTo>
                    <a:pt x="497" y="1148"/>
                  </a:moveTo>
                  <a:cubicBezTo>
                    <a:pt x="497" y="1154"/>
                    <a:pt x="491" y="1159"/>
                    <a:pt x="485" y="1159"/>
                  </a:cubicBezTo>
                  <a:cubicBezTo>
                    <a:pt x="479" y="1159"/>
                    <a:pt x="474" y="1154"/>
                    <a:pt x="474" y="1148"/>
                  </a:cubicBezTo>
                  <a:cubicBezTo>
                    <a:pt x="474" y="1142"/>
                    <a:pt x="479" y="1137"/>
                    <a:pt x="485" y="1137"/>
                  </a:cubicBezTo>
                  <a:cubicBezTo>
                    <a:pt x="491" y="1137"/>
                    <a:pt x="497" y="1142"/>
                    <a:pt x="497" y="1148"/>
                  </a:cubicBezTo>
                  <a:close/>
                  <a:moveTo>
                    <a:pt x="635" y="114"/>
                  </a:moveTo>
                  <a:cubicBezTo>
                    <a:pt x="635" y="1117"/>
                    <a:pt x="635" y="1117"/>
                    <a:pt x="635" y="1117"/>
                  </a:cubicBezTo>
                  <a:cubicBezTo>
                    <a:pt x="635" y="1204"/>
                    <a:pt x="595" y="1227"/>
                    <a:pt x="442" y="1234"/>
                  </a:cubicBezTo>
                  <a:cubicBezTo>
                    <a:pt x="192" y="1234"/>
                    <a:pt x="192" y="1234"/>
                    <a:pt x="192" y="1234"/>
                  </a:cubicBezTo>
                  <a:cubicBezTo>
                    <a:pt x="39" y="1234"/>
                    <a:pt x="0" y="1202"/>
                    <a:pt x="0" y="1117"/>
                  </a:cubicBezTo>
                  <a:cubicBezTo>
                    <a:pt x="0" y="1042"/>
                    <a:pt x="0" y="1082"/>
                    <a:pt x="0" y="114"/>
                  </a:cubicBezTo>
                  <a:cubicBezTo>
                    <a:pt x="0" y="60"/>
                    <a:pt x="5" y="0"/>
                    <a:pt x="194" y="0"/>
                  </a:cubicBezTo>
                  <a:cubicBezTo>
                    <a:pt x="442" y="0"/>
                    <a:pt x="442" y="0"/>
                    <a:pt x="442" y="0"/>
                  </a:cubicBezTo>
                  <a:cubicBezTo>
                    <a:pt x="593" y="0"/>
                    <a:pt x="635" y="36"/>
                    <a:pt x="635" y="114"/>
                  </a:cubicBezTo>
                  <a:close/>
                  <a:moveTo>
                    <a:pt x="170" y="1151"/>
                  </a:moveTo>
                  <a:cubicBezTo>
                    <a:pt x="170" y="1150"/>
                    <a:pt x="168" y="1148"/>
                    <a:pt x="167" y="1148"/>
                  </a:cubicBezTo>
                  <a:cubicBezTo>
                    <a:pt x="142" y="1148"/>
                    <a:pt x="142" y="1148"/>
                    <a:pt x="142" y="1148"/>
                  </a:cubicBezTo>
                  <a:cubicBezTo>
                    <a:pt x="153" y="1137"/>
                    <a:pt x="153" y="1137"/>
                    <a:pt x="153" y="1137"/>
                  </a:cubicBezTo>
                  <a:cubicBezTo>
                    <a:pt x="149" y="1134"/>
                    <a:pt x="149" y="1134"/>
                    <a:pt x="149" y="1134"/>
                  </a:cubicBezTo>
                  <a:cubicBezTo>
                    <a:pt x="133" y="1149"/>
                    <a:pt x="133" y="1149"/>
                    <a:pt x="133" y="1149"/>
                  </a:cubicBezTo>
                  <a:cubicBezTo>
                    <a:pt x="133" y="1150"/>
                    <a:pt x="133" y="1150"/>
                    <a:pt x="133" y="1151"/>
                  </a:cubicBezTo>
                  <a:cubicBezTo>
                    <a:pt x="133" y="1152"/>
                    <a:pt x="133" y="1153"/>
                    <a:pt x="133" y="1153"/>
                  </a:cubicBezTo>
                  <a:cubicBezTo>
                    <a:pt x="150" y="1169"/>
                    <a:pt x="150" y="1169"/>
                    <a:pt x="150" y="1169"/>
                  </a:cubicBezTo>
                  <a:cubicBezTo>
                    <a:pt x="154" y="1166"/>
                    <a:pt x="154" y="1166"/>
                    <a:pt x="154" y="1166"/>
                  </a:cubicBezTo>
                  <a:cubicBezTo>
                    <a:pt x="142" y="1154"/>
                    <a:pt x="142" y="1154"/>
                    <a:pt x="142" y="1154"/>
                  </a:cubicBezTo>
                  <a:cubicBezTo>
                    <a:pt x="167" y="1154"/>
                    <a:pt x="167" y="1154"/>
                    <a:pt x="167" y="1154"/>
                  </a:cubicBezTo>
                  <a:cubicBezTo>
                    <a:pt x="168" y="1154"/>
                    <a:pt x="170" y="1153"/>
                    <a:pt x="170" y="1151"/>
                  </a:cubicBezTo>
                  <a:close/>
                  <a:moveTo>
                    <a:pt x="311" y="1171"/>
                  </a:moveTo>
                  <a:cubicBezTo>
                    <a:pt x="317" y="1152"/>
                    <a:pt x="317" y="1152"/>
                    <a:pt x="317" y="1152"/>
                  </a:cubicBezTo>
                  <a:cubicBezTo>
                    <a:pt x="312" y="1149"/>
                    <a:pt x="307" y="1146"/>
                    <a:pt x="295" y="1151"/>
                  </a:cubicBezTo>
                  <a:cubicBezTo>
                    <a:pt x="289" y="1169"/>
                    <a:pt x="289" y="1169"/>
                    <a:pt x="289" y="1169"/>
                  </a:cubicBezTo>
                  <a:cubicBezTo>
                    <a:pt x="289" y="1169"/>
                    <a:pt x="289" y="1169"/>
                    <a:pt x="289" y="1169"/>
                  </a:cubicBezTo>
                  <a:cubicBezTo>
                    <a:pt x="289" y="1169"/>
                    <a:pt x="289" y="1169"/>
                    <a:pt x="290" y="1169"/>
                  </a:cubicBezTo>
                  <a:cubicBezTo>
                    <a:pt x="290" y="1169"/>
                    <a:pt x="290" y="1169"/>
                    <a:pt x="290" y="1169"/>
                  </a:cubicBezTo>
                  <a:cubicBezTo>
                    <a:pt x="301" y="1165"/>
                    <a:pt x="307" y="1168"/>
                    <a:pt x="311" y="1171"/>
                  </a:cubicBezTo>
                  <a:close/>
                  <a:moveTo>
                    <a:pt x="318" y="1149"/>
                  </a:moveTo>
                  <a:cubicBezTo>
                    <a:pt x="324" y="1130"/>
                    <a:pt x="324" y="1130"/>
                    <a:pt x="324" y="1130"/>
                  </a:cubicBezTo>
                  <a:cubicBezTo>
                    <a:pt x="319" y="1127"/>
                    <a:pt x="313" y="1124"/>
                    <a:pt x="302" y="1129"/>
                  </a:cubicBezTo>
                  <a:cubicBezTo>
                    <a:pt x="296" y="1147"/>
                    <a:pt x="296" y="1147"/>
                    <a:pt x="296" y="1147"/>
                  </a:cubicBezTo>
                  <a:cubicBezTo>
                    <a:pt x="308" y="1143"/>
                    <a:pt x="313" y="1145"/>
                    <a:pt x="318" y="1149"/>
                  </a:cubicBezTo>
                  <a:close/>
                  <a:moveTo>
                    <a:pt x="343" y="1155"/>
                  </a:moveTo>
                  <a:cubicBezTo>
                    <a:pt x="331" y="1160"/>
                    <a:pt x="325" y="1157"/>
                    <a:pt x="320" y="1154"/>
                  </a:cubicBezTo>
                  <a:cubicBezTo>
                    <a:pt x="315" y="1173"/>
                    <a:pt x="315" y="1173"/>
                    <a:pt x="315" y="1173"/>
                  </a:cubicBezTo>
                  <a:cubicBezTo>
                    <a:pt x="320" y="1176"/>
                    <a:pt x="325" y="1179"/>
                    <a:pt x="337" y="1174"/>
                  </a:cubicBezTo>
                  <a:lnTo>
                    <a:pt x="343" y="1155"/>
                  </a:lnTo>
                  <a:close/>
                  <a:moveTo>
                    <a:pt x="350" y="1133"/>
                  </a:moveTo>
                  <a:cubicBezTo>
                    <a:pt x="338" y="1138"/>
                    <a:pt x="332" y="1135"/>
                    <a:pt x="327" y="1132"/>
                  </a:cubicBezTo>
                  <a:cubicBezTo>
                    <a:pt x="321" y="1151"/>
                    <a:pt x="321" y="1151"/>
                    <a:pt x="321" y="1151"/>
                  </a:cubicBezTo>
                  <a:cubicBezTo>
                    <a:pt x="326" y="1154"/>
                    <a:pt x="332" y="1156"/>
                    <a:pt x="344" y="1152"/>
                  </a:cubicBezTo>
                  <a:lnTo>
                    <a:pt x="350" y="1133"/>
                  </a:lnTo>
                  <a:close/>
                  <a:moveTo>
                    <a:pt x="503" y="1148"/>
                  </a:moveTo>
                  <a:cubicBezTo>
                    <a:pt x="503" y="1139"/>
                    <a:pt x="495" y="1131"/>
                    <a:pt x="485" y="1131"/>
                  </a:cubicBezTo>
                  <a:cubicBezTo>
                    <a:pt x="476" y="1131"/>
                    <a:pt x="468" y="1139"/>
                    <a:pt x="468" y="1148"/>
                  </a:cubicBezTo>
                  <a:cubicBezTo>
                    <a:pt x="468" y="1152"/>
                    <a:pt x="469" y="1155"/>
                    <a:pt x="471" y="1158"/>
                  </a:cubicBezTo>
                  <a:cubicBezTo>
                    <a:pt x="462" y="1168"/>
                    <a:pt x="462" y="1168"/>
                    <a:pt x="462" y="1168"/>
                  </a:cubicBezTo>
                  <a:cubicBezTo>
                    <a:pt x="466" y="1172"/>
                    <a:pt x="466" y="1172"/>
                    <a:pt x="466" y="1172"/>
                  </a:cubicBezTo>
                  <a:cubicBezTo>
                    <a:pt x="476" y="1162"/>
                    <a:pt x="476" y="1162"/>
                    <a:pt x="476" y="1162"/>
                  </a:cubicBezTo>
                  <a:cubicBezTo>
                    <a:pt x="478" y="1164"/>
                    <a:pt x="482" y="1165"/>
                    <a:pt x="485" y="1165"/>
                  </a:cubicBezTo>
                  <a:cubicBezTo>
                    <a:pt x="495" y="1165"/>
                    <a:pt x="503" y="1158"/>
                    <a:pt x="503" y="1148"/>
                  </a:cubicBezTo>
                  <a:close/>
                  <a:moveTo>
                    <a:pt x="601" y="216"/>
                  </a:moveTo>
                  <a:cubicBezTo>
                    <a:pt x="601" y="175"/>
                    <a:pt x="568" y="143"/>
                    <a:pt x="527" y="143"/>
                  </a:cubicBezTo>
                  <a:cubicBezTo>
                    <a:pt x="107" y="143"/>
                    <a:pt x="107" y="143"/>
                    <a:pt x="107" y="143"/>
                  </a:cubicBezTo>
                  <a:cubicBezTo>
                    <a:pt x="66" y="143"/>
                    <a:pt x="33" y="175"/>
                    <a:pt x="33" y="216"/>
                  </a:cubicBezTo>
                  <a:cubicBezTo>
                    <a:pt x="33" y="1031"/>
                    <a:pt x="33" y="1031"/>
                    <a:pt x="33" y="1031"/>
                  </a:cubicBezTo>
                  <a:cubicBezTo>
                    <a:pt x="33" y="1071"/>
                    <a:pt x="66" y="1104"/>
                    <a:pt x="107" y="1104"/>
                  </a:cubicBezTo>
                  <a:cubicBezTo>
                    <a:pt x="527" y="1104"/>
                    <a:pt x="527" y="1104"/>
                    <a:pt x="527" y="1104"/>
                  </a:cubicBezTo>
                  <a:cubicBezTo>
                    <a:pt x="568" y="1104"/>
                    <a:pt x="601" y="1071"/>
                    <a:pt x="601" y="1031"/>
                  </a:cubicBezTo>
                  <a:lnTo>
                    <a:pt x="601" y="216"/>
                  </a:lnTo>
                  <a:close/>
                </a:path>
              </a:pathLst>
            </a:custGeom>
            <a:solidFill>
              <a:srgbClr val="FFFFFF"/>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grpSp>
        <p:nvGrpSpPr>
          <p:cNvPr id="258" name="Group 257" hidden="1"/>
          <p:cNvGrpSpPr/>
          <p:nvPr/>
        </p:nvGrpSpPr>
        <p:grpSpPr>
          <a:xfrm>
            <a:off x="-1595362" y="1924901"/>
            <a:ext cx="1295400" cy="1295400"/>
            <a:chOff x="-1594374" y="1924050"/>
            <a:chExt cx="1295400" cy="1295400"/>
          </a:xfrm>
        </p:grpSpPr>
        <p:sp>
          <p:nvSpPr>
            <p:cNvPr id="259" name="Rectangle 258"/>
            <p:cNvSpPr/>
            <p:nvPr/>
          </p:nvSpPr>
          <p:spPr bwMode="auto">
            <a:xfrm>
              <a:off x="-1594374" y="1924050"/>
              <a:ext cx="1295400" cy="1295400"/>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60" name="Freeform 7"/>
            <p:cNvSpPr>
              <a:spLocks noChangeAspect="1" noEditPoints="1"/>
            </p:cNvSpPr>
            <p:nvPr/>
          </p:nvSpPr>
          <p:spPr bwMode="black">
            <a:xfrm>
              <a:off x="-1244165" y="2221441"/>
              <a:ext cx="739790" cy="467293"/>
            </a:xfrm>
            <a:custGeom>
              <a:avLst/>
              <a:gdLst>
                <a:gd name="T0" fmla="*/ 16 w 1389"/>
                <a:gd name="T1" fmla="*/ 0 h 878"/>
                <a:gd name="T2" fmla="*/ 0 w 1389"/>
                <a:gd name="T3" fmla="*/ 332 h 878"/>
                <a:gd name="T4" fmla="*/ 0 w 1389"/>
                <a:gd name="T5" fmla="*/ 788 h 878"/>
                <a:gd name="T6" fmla="*/ 198 w 1389"/>
                <a:gd name="T7" fmla="*/ 802 h 878"/>
                <a:gd name="T8" fmla="*/ 647 w 1389"/>
                <a:gd name="T9" fmla="*/ 803 h 878"/>
                <a:gd name="T10" fmla="*/ 647 w 1389"/>
                <a:gd name="T11" fmla="*/ 826 h 878"/>
                <a:gd name="T12" fmla="*/ 355 w 1389"/>
                <a:gd name="T13" fmla="*/ 840 h 878"/>
                <a:gd name="T14" fmla="*/ 345 w 1389"/>
                <a:gd name="T15" fmla="*/ 878 h 878"/>
                <a:gd name="T16" fmla="*/ 1039 w 1389"/>
                <a:gd name="T17" fmla="*/ 864 h 878"/>
                <a:gd name="T18" fmla="*/ 1000 w 1389"/>
                <a:gd name="T19" fmla="*/ 826 h 878"/>
                <a:gd name="T20" fmla="*/ 721 w 1389"/>
                <a:gd name="T21" fmla="*/ 804 h 878"/>
                <a:gd name="T22" fmla="*/ 1374 w 1389"/>
                <a:gd name="T23" fmla="*/ 803 h 878"/>
                <a:gd name="T24" fmla="*/ 1389 w 1389"/>
                <a:gd name="T25" fmla="*/ 14 h 878"/>
                <a:gd name="T26" fmla="*/ 1126 w 1389"/>
                <a:gd name="T27" fmla="*/ 781 h 878"/>
                <a:gd name="T28" fmla="*/ 1107 w 1389"/>
                <a:gd name="T29" fmla="*/ 778 h 878"/>
                <a:gd name="T30" fmla="*/ 1126 w 1389"/>
                <a:gd name="T31" fmla="*/ 774 h 878"/>
                <a:gd name="T32" fmla="*/ 1126 w 1389"/>
                <a:gd name="T33" fmla="*/ 781 h 878"/>
                <a:gd name="T34" fmla="*/ 1144 w 1389"/>
                <a:gd name="T35" fmla="*/ 781 h 878"/>
                <a:gd name="T36" fmla="*/ 1144 w 1389"/>
                <a:gd name="T37" fmla="*/ 774 h 878"/>
                <a:gd name="T38" fmla="*/ 1164 w 1389"/>
                <a:gd name="T39" fmla="*/ 778 h 878"/>
                <a:gd name="T40" fmla="*/ 1194 w 1389"/>
                <a:gd name="T41" fmla="*/ 781 h 878"/>
                <a:gd name="T42" fmla="*/ 1174 w 1389"/>
                <a:gd name="T43" fmla="*/ 778 h 878"/>
                <a:gd name="T44" fmla="*/ 1194 w 1389"/>
                <a:gd name="T45" fmla="*/ 774 h 878"/>
                <a:gd name="T46" fmla="*/ 1194 w 1389"/>
                <a:gd name="T47" fmla="*/ 781 h 878"/>
                <a:gd name="T48" fmla="*/ 1211 w 1389"/>
                <a:gd name="T49" fmla="*/ 781 h 878"/>
                <a:gd name="T50" fmla="*/ 1211 w 1389"/>
                <a:gd name="T51" fmla="*/ 774 h 878"/>
                <a:gd name="T52" fmla="*/ 1231 w 1389"/>
                <a:gd name="T53" fmla="*/ 778 h 878"/>
                <a:gd name="T54" fmla="*/ 1261 w 1389"/>
                <a:gd name="T55" fmla="*/ 781 h 878"/>
                <a:gd name="T56" fmla="*/ 1241 w 1389"/>
                <a:gd name="T57" fmla="*/ 778 h 878"/>
                <a:gd name="T58" fmla="*/ 1261 w 1389"/>
                <a:gd name="T59" fmla="*/ 774 h 878"/>
                <a:gd name="T60" fmla="*/ 1261 w 1389"/>
                <a:gd name="T61" fmla="*/ 781 h 878"/>
                <a:gd name="T62" fmla="*/ 1278 w 1389"/>
                <a:gd name="T63" fmla="*/ 781 h 878"/>
                <a:gd name="T64" fmla="*/ 1278 w 1389"/>
                <a:gd name="T65" fmla="*/ 774 h 878"/>
                <a:gd name="T66" fmla="*/ 1298 w 1389"/>
                <a:gd name="T67" fmla="*/ 778 h 878"/>
                <a:gd name="T68" fmla="*/ 1316 w 1389"/>
                <a:gd name="T69" fmla="*/ 787 h 878"/>
                <a:gd name="T70" fmla="*/ 1316 w 1389"/>
                <a:gd name="T71" fmla="*/ 768 h 878"/>
                <a:gd name="T72" fmla="*/ 1316 w 1389"/>
                <a:gd name="T73" fmla="*/ 787 h 878"/>
                <a:gd name="T74" fmla="*/ 1326 w 1389"/>
                <a:gd name="T75" fmla="*/ 754 h 878"/>
                <a:gd name="T76" fmla="*/ 455 w 1389"/>
                <a:gd name="T77" fmla="*/ 754 h 878"/>
                <a:gd name="T78" fmla="*/ 49 w 1389"/>
                <a:gd name="T79" fmla="*/ 739 h 878"/>
                <a:gd name="T80" fmla="*/ 49 w 1389"/>
                <a:gd name="T81" fmla="*/ 332 h 878"/>
                <a:gd name="T82" fmla="*/ 64 w 1389"/>
                <a:gd name="T83" fmla="*/ 48 h 878"/>
                <a:gd name="T84" fmla="*/ 1340 w 1389"/>
                <a:gd name="T85" fmla="*/ 63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9" h="878">
                  <a:moveTo>
                    <a:pt x="1374" y="0"/>
                  </a:moveTo>
                  <a:cubicBezTo>
                    <a:pt x="16" y="0"/>
                    <a:pt x="16" y="0"/>
                    <a:pt x="16" y="0"/>
                  </a:cubicBezTo>
                  <a:cubicBezTo>
                    <a:pt x="7" y="0"/>
                    <a:pt x="0" y="6"/>
                    <a:pt x="0" y="14"/>
                  </a:cubicBezTo>
                  <a:cubicBezTo>
                    <a:pt x="0" y="139"/>
                    <a:pt x="0" y="244"/>
                    <a:pt x="0" y="332"/>
                  </a:cubicBezTo>
                  <a:cubicBezTo>
                    <a:pt x="0" y="384"/>
                    <a:pt x="0" y="430"/>
                    <a:pt x="0" y="470"/>
                  </a:cubicBezTo>
                  <a:cubicBezTo>
                    <a:pt x="0" y="788"/>
                    <a:pt x="0" y="788"/>
                    <a:pt x="0" y="788"/>
                  </a:cubicBezTo>
                  <a:cubicBezTo>
                    <a:pt x="0" y="796"/>
                    <a:pt x="7" y="802"/>
                    <a:pt x="16" y="802"/>
                  </a:cubicBezTo>
                  <a:cubicBezTo>
                    <a:pt x="16" y="802"/>
                    <a:pt x="16" y="802"/>
                    <a:pt x="198" y="802"/>
                  </a:cubicBezTo>
                  <a:cubicBezTo>
                    <a:pt x="198" y="802"/>
                    <a:pt x="198" y="803"/>
                    <a:pt x="198" y="803"/>
                  </a:cubicBezTo>
                  <a:cubicBezTo>
                    <a:pt x="647" y="803"/>
                    <a:pt x="647" y="803"/>
                    <a:pt x="647" y="803"/>
                  </a:cubicBezTo>
                  <a:cubicBezTo>
                    <a:pt x="647" y="803"/>
                    <a:pt x="647" y="803"/>
                    <a:pt x="647" y="804"/>
                  </a:cubicBezTo>
                  <a:cubicBezTo>
                    <a:pt x="647" y="826"/>
                    <a:pt x="647" y="826"/>
                    <a:pt x="647" y="826"/>
                  </a:cubicBezTo>
                  <a:cubicBezTo>
                    <a:pt x="369" y="826"/>
                    <a:pt x="369" y="826"/>
                    <a:pt x="369" y="826"/>
                  </a:cubicBezTo>
                  <a:cubicBezTo>
                    <a:pt x="362" y="826"/>
                    <a:pt x="355" y="832"/>
                    <a:pt x="355" y="840"/>
                  </a:cubicBezTo>
                  <a:cubicBezTo>
                    <a:pt x="331" y="864"/>
                    <a:pt x="331" y="864"/>
                    <a:pt x="331" y="864"/>
                  </a:cubicBezTo>
                  <a:cubicBezTo>
                    <a:pt x="331" y="872"/>
                    <a:pt x="337" y="878"/>
                    <a:pt x="345" y="878"/>
                  </a:cubicBezTo>
                  <a:cubicBezTo>
                    <a:pt x="1024" y="878"/>
                    <a:pt x="1024" y="878"/>
                    <a:pt x="1024" y="878"/>
                  </a:cubicBezTo>
                  <a:cubicBezTo>
                    <a:pt x="1033" y="878"/>
                    <a:pt x="1039" y="872"/>
                    <a:pt x="1039" y="864"/>
                  </a:cubicBezTo>
                  <a:cubicBezTo>
                    <a:pt x="1015" y="840"/>
                    <a:pt x="1015" y="840"/>
                    <a:pt x="1015" y="840"/>
                  </a:cubicBezTo>
                  <a:cubicBezTo>
                    <a:pt x="1015" y="832"/>
                    <a:pt x="1009" y="826"/>
                    <a:pt x="1000" y="826"/>
                  </a:cubicBezTo>
                  <a:cubicBezTo>
                    <a:pt x="721" y="826"/>
                    <a:pt x="721" y="826"/>
                    <a:pt x="721" y="826"/>
                  </a:cubicBezTo>
                  <a:cubicBezTo>
                    <a:pt x="721" y="804"/>
                    <a:pt x="721" y="804"/>
                    <a:pt x="721" y="804"/>
                  </a:cubicBezTo>
                  <a:cubicBezTo>
                    <a:pt x="721" y="803"/>
                    <a:pt x="721" y="803"/>
                    <a:pt x="721" y="803"/>
                  </a:cubicBezTo>
                  <a:cubicBezTo>
                    <a:pt x="1374" y="803"/>
                    <a:pt x="1374" y="803"/>
                    <a:pt x="1374" y="803"/>
                  </a:cubicBezTo>
                  <a:cubicBezTo>
                    <a:pt x="1383" y="803"/>
                    <a:pt x="1389" y="797"/>
                    <a:pt x="1389" y="789"/>
                  </a:cubicBezTo>
                  <a:cubicBezTo>
                    <a:pt x="1389" y="14"/>
                    <a:pt x="1389" y="14"/>
                    <a:pt x="1389" y="14"/>
                  </a:cubicBezTo>
                  <a:cubicBezTo>
                    <a:pt x="1389" y="6"/>
                    <a:pt x="1383" y="0"/>
                    <a:pt x="1374" y="0"/>
                  </a:cubicBezTo>
                  <a:close/>
                  <a:moveTo>
                    <a:pt x="1126" y="781"/>
                  </a:moveTo>
                  <a:cubicBezTo>
                    <a:pt x="1110" y="781"/>
                    <a:pt x="1110" y="781"/>
                    <a:pt x="1110" y="781"/>
                  </a:cubicBezTo>
                  <a:cubicBezTo>
                    <a:pt x="1108" y="781"/>
                    <a:pt x="1107" y="780"/>
                    <a:pt x="1107" y="778"/>
                  </a:cubicBezTo>
                  <a:cubicBezTo>
                    <a:pt x="1107" y="776"/>
                    <a:pt x="1108" y="774"/>
                    <a:pt x="1110" y="774"/>
                  </a:cubicBezTo>
                  <a:cubicBezTo>
                    <a:pt x="1126" y="774"/>
                    <a:pt x="1126" y="774"/>
                    <a:pt x="1126" y="774"/>
                  </a:cubicBezTo>
                  <a:cubicBezTo>
                    <a:pt x="1129" y="774"/>
                    <a:pt x="1130" y="776"/>
                    <a:pt x="1130" y="778"/>
                  </a:cubicBezTo>
                  <a:cubicBezTo>
                    <a:pt x="1130" y="780"/>
                    <a:pt x="1129" y="781"/>
                    <a:pt x="1126" y="781"/>
                  </a:cubicBezTo>
                  <a:close/>
                  <a:moveTo>
                    <a:pt x="1160" y="781"/>
                  </a:moveTo>
                  <a:cubicBezTo>
                    <a:pt x="1144" y="781"/>
                    <a:pt x="1144" y="781"/>
                    <a:pt x="1144" y="781"/>
                  </a:cubicBezTo>
                  <a:cubicBezTo>
                    <a:pt x="1142" y="781"/>
                    <a:pt x="1140" y="780"/>
                    <a:pt x="1140" y="778"/>
                  </a:cubicBezTo>
                  <a:cubicBezTo>
                    <a:pt x="1140" y="776"/>
                    <a:pt x="1142" y="774"/>
                    <a:pt x="1144" y="774"/>
                  </a:cubicBezTo>
                  <a:cubicBezTo>
                    <a:pt x="1160" y="774"/>
                    <a:pt x="1160" y="774"/>
                    <a:pt x="1160" y="774"/>
                  </a:cubicBezTo>
                  <a:cubicBezTo>
                    <a:pt x="1162" y="774"/>
                    <a:pt x="1164" y="776"/>
                    <a:pt x="1164" y="778"/>
                  </a:cubicBezTo>
                  <a:cubicBezTo>
                    <a:pt x="1164" y="780"/>
                    <a:pt x="1162" y="781"/>
                    <a:pt x="1160" y="781"/>
                  </a:cubicBezTo>
                  <a:close/>
                  <a:moveTo>
                    <a:pt x="1194" y="781"/>
                  </a:moveTo>
                  <a:cubicBezTo>
                    <a:pt x="1177" y="781"/>
                    <a:pt x="1177" y="781"/>
                    <a:pt x="1177" y="781"/>
                  </a:cubicBezTo>
                  <a:cubicBezTo>
                    <a:pt x="1175" y="781"/>
                    <a:pt x="1174" y="780"/>
                    <a:pt x="1174" y="778"/>
                  </a:cubicBezTo>
                  <a:cubicBezTo>
                    <a:pt x="1174" y="776"/>
                    <a:pt x="1175" y="774"/>
                    <a:pt x="1177" y="774"/>
                  </a:cubicBezTo>
                  <a:cubicBezTo>
                    <a:pt x="1194" y="774"/>
                    <a:pt x="1194" y="774"/>
                    <a:pt x="1194" y="774"/>
                  </a:cubicBezTo>
                  <a:cubicBezTo>
                    <a:pt x="1196" y="774"/>
                    <a:pt x="1198" y="776"/>
                    <a:pt x="1198" y="778"/>
                  </a:cubicBezTo>
                  <a:cubicBezTo>
                    <a:pt x="1198" y="780"/>
                    <a:pt x="1196" y="781"/>
                    <a:pt x="1194" y="781"/>
                  </a:cubicBezTo>
                  <a:close/>
                  <a:moveTo>
                    <a:pt x="1228" y="781"/>
                  </a:moveTo>
                  <a:cubicBezTo>
                    <a:pt x="1211" y="781"/>
                    <a:pt x="1211" y="781"/>
                    <a:pt x="1211" y="781"/>
                  </a:cubicBezTo>
                  <a:cubicBezTo>
                    <a:pt x="1209" y="781"/>
                    <a:pt x="1207" y="780"/>
                    <a:pt x="1207" y="778"/>
                  </a:cubicBezTo>
                  <a:cubicBezTo>
                    <a:pt x="1207" y="776"/>
                    <a:pt x="1209" y="774"/>
                    <a:pt x="1211" y="774"/>
                  </a:cubicBezTo>
                  <a:cubicBezTo>
                    <a:pt x="1228" y="774"/>
                    <a:pt x="1228" y="774"/>
                    <a:pt x="1228" y="774"/>
                  </a:cubicBezTo>
                  <a:cubicBezTo>
                    <a:pt x="1230" y="774"/>
                    <a:pt x="1231" y="776"/>
                    <a:pt x="1231" y="778"/>
                  </a:cubicBezTo>
                  <a:cubicBezTo>
                    <a:pt x="1231" y="780"/>
                    <a:pt x="1230" y="781"/>
                    <a:pt x="1228" y="781"/>
                  </a:cubicBezTo>
                  <a:close/>
                  <a:moveTo>
                    <a:pt x="1261" y="781"/>
                  </a:moveTo>
                  <a:cubicBezTo>
                    <a:pt x="1244" y="781"/>
                    <a:pt x="1244" y="781"/>
                    <a:pt x="1244" y="781"/>
                  </a:cubicBezTo>
                  <a:cubicBezTo>
                    <a:pt x="1242" y="781"/>
                    <a:pt x="1241" y="780"/>
                    <a:pt x="1241" y="778"/>
                  </a:cubicBezTo>
                  <a:cubicBezTo>
                    <a:pt x="1241" y="776"/>
                    <a:pt x="1242" y="774"/>
                    <a:pt x="1244" y="774"/>
                  </a:cubicBezTo>
                  <a:cubicBezTo>
                    <a:pt x="1261" y="774"/>
                    <a:pt x="1261" y="774"/>
                    <a:pt x="1261" y="774"/>
                  </a:cubicBezTo>
                  <a:cubicBezTo>
                    <a:pt x="1263" y="774"/>
                    <a:pt x="1265" y="776"/>
                    <a:pt x="1265" y="778"/>
                  </a:cubicBezTo>
                  <a:cubicBezTo>
                    <a:pt x="1265" y="780"/>
                    <a:pt x="1263" y="781"/>
                    <a:pt x="1261" y="781"/>
                  </a:cubicBezTo>
                  <a:close/>
                  <a:moveTo>
                    <a:pt x="1295" y="781"/>
                  </a:moveTo>
                  <a:cubicBezTo>
                    <a:pt x="1278" y="781"/>
                    <a:pt x="1278" y="781"/>
                    <a:pt x="1278" y="781"/>
                  </a:cubicBezTo>
                  <a:cubicBezTo>
                    <a:pt x="1276" y="781"/>
                    <a:pt x="1274" y="780"/>
                    <a:pt x="1274" y="778"/>
                  </a:cubicBezTo>
                  <a:cubicBezTo>
                    <a:pt x="1274" y="776"/>
                    <a:pt x="1276" y="774"/>
                    <a:pt x="1278" y="774"/>
                  </a:cubicBezTo>
                  <a:cubicBezTo>
                    <a:pt x="1295" y="774"/>
                    <a:pt x="1295" y="774"/>
                    <a:pt x="1295" y="774"/>
                  </a:cubicBezTo>
                  <a:cubicBezTo>
                    <a:pt x="1297" y="774"/>
                    <a:pt x="1298" y="776"/>
                    <a:pt x="1298" y="778"/>
                  </a:cubicBezTo>
                  <a:cubicBezTo>
                    <a:pt x="1298" y="780"/>
                    <a:pt x="1297" y="781"/>
                    <a:pt x="1295" y="781"/>
                  </a:cubicBezTo>
                  <a:close/>
                  <a:moveTo>
                    <a:pt x="1316" y="787"/>
                  </a:moveTo>
                  <a:cubicBezTo>
                    <a:pt x="1311" y="787"/>
                    <a:pt x="1307" y="783"/>
                    <a:pt x="1307" y="778"/>
                  </a:cubicBezTo>
                  <a:cubicBezTo>
                    <a:pt x="1307" y="773"/>
                    <a:pt x="1311" y="768"/>
                    <a:pt x="1316" y="768"/>
                  </a:cubicBezTo>
                  <a:cubicBezTo>
                    <a:pt x="1321" y="768"/>
                    <a:pt x="1325" y="773"/>
                    <a:pt x="1325" y="778"/>
                  </a:cubicBezTo>
                  <a:cubicBezTo>
                    <a:pt x="1325" y="783"/>
                    <a:pt x="1321" y="787"/>
                    <a:pt x="1316" y="787"/>
                  </a:cubicBezTo>
                  <a:close/>
                  <a:moveTo>
                    <a:pt x="1340" y="740"/>
                  </a:moveTo>
                  <a:cubicBezTo>
                    <a:pt x="1340" y="748"/>
                    <a:pt x="1334" y="754"/>
                    <a:pt x="1326" y="754"/>
                  </a:cubicBezTo>
                  <a:cubicBezTo>
                    <a:pt x="918" y="754"/>
                    <a:pt x="642" y="754"/>
                    <a:pt x="455" y="754"/>
                  </a:cubicBezTo>
                  <a:cubicBezTo>
                    <a:pt x="455" y="754"/>
                    <a:pt x="455" y="754"/>
                    <a:pt x="455" y="754"/>
                  </a:cubicBezTo>
                  <a:cubicBezTo>
                    <a:pt x="64" y="754"/>
                    <a:pt x="64" y="754"/>
                    <a:pt x="64" y="754"/>
                  </a:cubicBezTo>
                  <a:cubicBezTo>
                    <a:pt x="56" y="754"/>
                    <a:pt x="49" y="747"/>
                    <a:pt x="49" y="739"/>
                  </a:cubicBezTo>
                  <a:cubicBezTo>
                    <a:pt x="49" y="739"/>
                    <a:pt x="49" y="739"/>
                    <a:pt x="49" y="470"/>
                  </a:cubicBezTo>
                  <a:cubicBezTo>
                    <a:pt x="49" y="417"/>
                    <a:pt x="49" y="372"/>
                    <a:pt x="49" y="332"/>
                  </a:cubicBezTo>
                  <a:cubicBezTo>
                    <a:pt x="49" y="63"/>
                    <a:pt x="49" y="63"/>
                    <a:pt x="49" y="63"/>
                  </a:cubicBezTo>
                  <a:cubicBezTo>
                    <a:pt x="49" y="55"/>
                    <a:pt x="56" y="48"/>
                    <a:pt x="64" y="48"/>
                  </a:cubicBezTo>
                  <a:cubicBezTo>
                    <a:pt x="1326" y="48"/>
                    <a:pt x="1326" y="48"/>
                    <a:pt x="1326" y="48"/>
                  </a:cubicBezTo>
                  <a:cubicBezTo>
                    <a:pt x="1334" y="48"/>
                    <a:pt x="1340" y="55"/>
                    <a:pt x="1340" y="63"/>
                  </a:cubicBezTo>
                  <a:cubicBezTo>
                    <a:pt x="1340" y="740"/>
                    <a:pt x="1340" y="740"/>
                    <a:pt x="1340" y="740"/>
                  </a:cubicBezTo>
                  <a:close/>
                </a:path>
              </a:pathLst>
            </a:custGeom>
            <a:solidFill>
              <a:schemeClr val="tx2"/>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82302" tIns="41151" rIns="82302" bIns="41151" numCol="1" rtlCol="0" anchor="ctr" anchorCtr="0" compatLnSpc="1">
              <a:prstTxWarp prst="textNoShape">
                <a:avLst/>
              </a:prstTxWarp>
            </a:bodyPr>
            <a:lstStyle/>
            <a:p>
              <a:pPr defTabSz="740740"/>
              <a:endParaRPr lang="en-US" spc="-122">
                <a:solidFill>
                  <a:schemeClr val="tx1">
                    <a:lumMod val="50000"/>
                  </a:schemeClr>
                </a:solidFill>
                <a:latin typeface="Segoe Light" pitchFamily="34" charset="0"/>
              </a:endParaRPr>
            </a:p>
          </p:txBody>
        </p:sp>
        <p:sp>
          <p:nvSpPr>
            <p:cNvPr id="261" name="Freeform 47"/>
            <p:cNvSpPr>
              <a:spLocks noEditPoints="1"/>
            </p:cNvSpPr>
            <p:nvPr/>
          </p:nvSpPr>
          <p:spPr bwMode="auto">
            <a:xfrm>
              <a:off x="-1414584" y="2528358"/>
              <a:ext cx="344386" cy="390859"/>
            </a:xfrm>
            <a:custGeom>
              <a:avLst/>
              <a:gdLst>
                <a:gd name="T0" fmla="*/ 819 w 819"/>
                <a:gd name="T1" fmla="*/ 783 h 930"/>
                <a:gd name="T2" fmla="*/ 17 w 819"/>
                <a:gd name="T3" fmla="*/ 801 h 930"/>
                <a:gd name="T4" fmla="*/ 0 w 819"/>
                <a:gd name="T5" fmla="*/ 679 h 930"/>
                <a:gd name="T6" fmla="*/ 801 w 819"/>
                <a:gd name="T7" fmla="*/ 662 h 930"/>
                <a:gd name="T8" fmla="*/ 221 w 819"/>
                <a:gd name="T9" fmla="*/ 731 h 930"/>
                <a:gd name="T10" fmla="*/ 151 w 819"/>
                <a:gd name="T11" fmla="*/ 731 h 930"/>
                <a:gd name="T12" fmla="*/ 221 w 819"/>
                <a:gd name="T13" fmla="*/ 731 h 930"/>
                <a:gd name="T14" fmla="*/ 365 w 819"/>
                <a:gd name="T15" fmla="*/ 697 h 930"/>
                <a:gd name="T16" fmla="*/ 365 w 819"/>
                <a:gd name="T17" fmla="*/ 766 h 930"/>
                <a:gd name="T18" fmla="*/ 490 w 819"/>
                <a:gd name="T19" fmla="*/ 731 h 930"/>
                <a:gd name="T20" fmla="*/ 420 w 819"/>
                <a:gd name="T21" fmla="*/ 731 h 930"/>
                <a:gd name="T22" fmla="*/ 490 w 819"/>
                <a:gd name="T23" fmla="*/ 731 h 930"/>
                <a:gd name="T24" fmla="*/ 353 w 819"/>
                <a:gd name="T25" fmla="*/ 844 h 930"/>
                <a:gd name="T26" fmla="*/ 262 w 819"/>
                <a:gd name="T27" fmla="*/ 900 h 930"/>
                <a:gd name="T28" fmla="*/ 288 w 819"/>
                <a:gd name="T29" fmla="*/ 930 h 930"/>
                <a:gd name="T30" fmla="*/ 547 w 819"/>
                <a:gd name="T31" fmla="*/ 916 h 930"/>
                <a:gd name="T32" fmla="*/ 545 w 819"/>
                <a:gd name="T33" fmla="*/ 880 h 930"/>
                <a:gd name="T34" fmla="*/ 434 w 819"/>
                <a:gd name="T35" fmla="*/ 838 h 930"/>
                <a:gd name="T36" fmla="*/ 381 w 819"/>
                <a:gd name="T37" fmla="*/ 838 h 930"/>
                <a:gd name="T38" fmla="*/ 381 w 819"/>
                <a:gd name="T39" fmla="*/ 829 h 930"/>
                <a:gd name="T40" fmla="*/ 435 w 819"/>
                <a:gd name="T41" fmla="*/ 829 h 930"/>
                <a:gd name="T42" fmla="*/ 478 w 819"/>
                <a:gd name="T43" fmla="*/ 810 h 930"/>
                <a:gd name="T44" fmla="*/ 363 w 819"/>
                <a:gd name="T45" fmla="*/ 832 h 930"/>
                <a:gd name="T46" fmla="*/ 354 w 819"/>
                <a:gd name="T47" fmla="*/ 653 h 930"/>
                <a:gd name="T48" fmla="*/ 487 w 819"/>
                <a:gd name="T49" fmla="*/ 359 h 930"/>
                <a:gd name="T50" fmla="*/ 497 w 819"/>
                <a:gd name="T51" fmla="*/ 107 h 930"/>
                <a:gd name="T52" fmla="*/ 350 w 819"/>
                <a:gd name="T53" fmla="*/ 584 h 930"/>
                <a:gd name="T54" fmla="*/ 354 w 819"/>
                <a:gd name="T55" fmla="*/ 653 h 930"/>
                <a:gd name="T56" fmla="*/ 349 w 819"/>
                <a:gd name="T57" fmla="*/ 836 h 930"/>
                <a:gd name="T58" fmla="*/ 350 w 819"/>
                <a:gd name="T59" fmla="*/ 810 h 930"/>
                <a:gd name="T60" fmla="*/ 122 w 819"/>
                <a:gd name="T61" fmla="*/ 875 h 930"/>
                <a:gd name="T62" fmla="*/ 253 w 819"/>
                <a:gd name="T63" fmla="*/ 900 h 930"/>
                <a:gd name="T64" fmla="*/ 127 w 819"/>
                <a:gd name="T65" fmla="*/ 30 h 930"/>
                <a:gd name="T66" fmla="*/ 353 w 819"/>
                <a:gd name="T67" fmla="*/ 1 h 930"/>
                <a:gd name="T68" fmla="*/ 338 w 819"/>
                <a:gd name="T69" fmla="*/ 585 h 930"/>
                <a:gd name="T70" fmla="*/ 142 w 819"/>
                <a:gd name="T71" fmla="*/ 653 h 930"/>
                <a:gd name="T72" fmla="*/ 127 w 819"/>
                <a:gd name="T73" fmla="*/ 30 h 930"/>
                <a:gd name="T74" fmla="*/ 270 w 819"/>
                <a:gd name="T75" fmla="*/ 478 h 930"/>
                <a:gd name="T76" fmla="*/ 308 w 819"/>
                <a:gd name="T77" fmla="*/ 494 h 930"/>
                <a:gd name="T78" fmla="*/ 319 w 819"/>
                <a:gd name="T79" fmla="*/ 66 h 930"/>
                <a:gd name="T80" fmla="*/ 281 w 819"/>
                <a:gd name="T81" fmla="*/ 50 h 930"/>
                <a:gd name="T82" fmla="*/ 217 w 819"/>
                <a:gd name="T83" fmla="*/ 586 h 930"/>
                <a:gd name="T84" fmla="*/ 292 w 819"/>
                <a:gd name="T85" fmla="*/ 586 h 930"/>
                <a:gd name="T86" fmla="*/ 217 w 819"/>
                <a:gd name="T87" fmla="*/ 586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9" h="930">
                  <a:moveTo>
                    <a:pt x="819" y="679"/>
                  </a:moveTo>
                  <a:cubicBezTo>
                    <a:pt x="819" y="783"/>
                    <a:pt x="819" y="783"/>
                    <a:pt x="819" y="783"/>
                  </a:cubicBezTo>
                  <a:cubicBezTo>
                    <a:pt x="819" y="793"/>
                    <a:pt x="811" y="801"/>
                    <a:pt x="801" y="801"/>
                  </a:cubicBezTo>
                  <a:cubicBezTo>
                    <a:pt x="17" y="801"/>
                    <a:pt x="17" y="801"/>
                    <a:pt x="17" y="801"/>
                  </a:cubicBezTo>
                  <a:cubicBezTo>
                    <a:pt x="8" y="801"/>
                    <a:pt x="0" y="793"/>
                    <a:pt x="0" y="783"/>
                  </a:cubicBezTo>
                  <a:cubicBezTo>
                    <a:pt x="0" y="679"/>
                    <a:pt x="0" y="679"/>
                    <a:pt x="0" y="679"/>
                  </a:cubicBezTo>
                  <a:cubicBezTo>
                    <a:pt x="0" y="670"/>
                    <a:pt x="8" y="662"/>
                    <a:pt x="17" y="662"/>
                  </a:cubicBezTo>
                  <a:cubicBezTo>
                    <a:pt x="801" y="662"/>
                    <a:pt x="801" y="662"/>
                    <a:pt x="801" y="662"/>
                  </a:cubicBezTo>
                  <a:cubicBezTo>
                    <a:pt x="811" y="662"/>
                    <a:pt x="819" y="670"/>
                    <a:pt x="819" y="679"/>
                  </a:cubicBezTo>
                  <a:close/>
                  <a:moveTo>
                    <a:pt x="221" y="731"/>
                  </a:moveTo>
                  <a:cubicBezTo>
                    <a:pt x="221" y="712"/>
                    <a:pt x="205" y="697"/>
                    <a:pt x="186" y="697"/>
                  </a:cubicBezTo>
                  <a:cubicBezTo>
                    <a:pt x="166" y="697"/>
                    <a:pt x="151" y="712"/>
                    <a:pt x="151" y="731"/>
                  </a:cubicBezTo>
                  <a:cubicBezTo>
                    <a:pt x="151" y="750"/>
                    <a:pt x="166" y="766"/>
                    <a:pt x="186" y="766"/>
                  </a:cubicBezTo>
                  <a:cubicBezTo>
                    <a:pt x="205" y="766"/>
                    <a:pt x="221" y="750"/>
                    <a:pt x="221" y="731"/>
                  </a:cubicBezTo>
                  <a:close/>
                  <a:moveTo>
                    <a:pt x="400" y="731"/>
                  </a:moveTo>
                  <a:cubicBezTo>
                    <a:pt x="400" y="712"/>
                    <a:pt x="384" y="697"/>
                    <a:pt x="365" y="697"/>
                  </a:cubicBezTo>
                  <a:cubicBezTo>
                    <a:pt x="346" y="697"/>
                    <a:pt x="330" y="712"/>
                    <a:pt x="330" y="731"/>
                  </a:cubicBezTo>
                  <a:cubicBezTo>
                    <a:pt x="330" y="750"/>
                    <a:pt x="346" y="766"/>
                    <a:pt x="365" y="766"/>
                  </a:cubicBezTo>
                  <a:cubicBezTo>
                    <a:pt x="384" y="766"/>
                    <a:pt x="400" y="750"/>
                    <a:pt x="400" y="731"/>
                  </a:cubicBezTo>
                  <a:close/>
                  <a:moveTo>
                    <a:pt x="490" y="731"/>
                  </a:moveTo>
                  <a:cubicBezTo>
                    <a:pt x="490" y="712"/>
                    <a:pt x="475" y="697"/>
                    <a:pt x="455" y="697"/>
                  </a:cubicBezTo>
                  <a:cubicBezTo>
                    <a:pt x="436" y="697"/>
                    <a:pt x="420" y="712"/>
                    <a:pt x="420" y="731"/>
                  </a:cubicBezTo>
                  <a:cubicBezTo>
                    <a:pt x="420" y="750"/>
                    <a:pt x="436" y="766"/>
                    <a:pt x="455" y="766"/>
                  </a:cubicBezTo>
                  <a:cubicBezTo>
                    <a:pt x="475" y="766"/>
                    <a:pt x="490" y="750"/>
                    <a:pt x="490" y="731"/>
                  </a:cubicBezTo>
                  <a:close/>
                  <a:moveTo>
                    <a:pt x="381" y="838"/>
                  </a:moveTo>
                  <a:cubicBezTo>
                    <a:pt x="373" y="839"/>
                    <a:pt x="361" y="841"/>
                    <a:pt x="353" y="844"/>
                  </a:cubicBezTo>
                  <a:cubicBezTo>
                    <a:pt x="271" y="881"/>
                    <a:pt x="271" y="881"/>
                    <a:pt x="271" y="881"/>
                  </a:cubicBezTo>
                  <a:cubicBezTo>
                    <a:pt x="263" y="884"/>
                    <a:pt x="260" y="893"/>
                    <a:pt x="262" y="900"/>
                  </a:cubicBezTo>
                  <a:cubicBezTo>
                    <a:pt x="268" y="916"/>
                    <a:pt x="268" y="916"/>
                    <a:pt x="268" y="916"/>
                  </a:cubicBezTo>
                  <a:cubicBezTo>
                    <a:pt x="271" y="923"/>
                    <a:pt x="280" y="930"/>
                    <a:pt x="288" y="930"/>
                  </a:cubicBezTo>
                  <a:cubicBezTo>
                    <a:pt x="528" y="930"/>
                    <a:pt x="528" y="930"/>
                    <a:pt x="528" y="930"/>
                  </a:cubicBezTo>
                  <a:cubicBezTo>
                    <a:pt x="536" y="930"/>
                    <a:pt x="545" y="923"/>
                    <a:pt x="547" y="916"/>
                  </a:cubicBezTo>
                  <a:cubicBezTo>
                    <a:pt x="554" y="899"/>
                    <a:pt x="554" y="899"/>
                    <a:pt x="554" y="899"/>
                  </a:cubicBezTo>
                  <a:cubicBezTo>
                    <a:pt x="556" y="892"/>
                    <a:pt x="552" y="883"/>
                    <a:pt x="545" y="880"/>
                  </a:cubicBezTo>
                  <a:cubicBezTo>
                    <a:pt x="463" y="844"/>
                    <a:pt x="463" y="844"/>
                    <a:pt x="463" y="844"/>
                  </a:cubicBezTo>
                  <a:cubicBezTo>
                    <a:pt x="455" y="841"/>
                    <a:pt x="443" y="838"/>
                    <a:pt x="434" y="838"/>
                  </a:cubicBezTo>
                  <a:cubicBezTo>
                    <a:pt x="381" y="838"/>
                    <a:pt x="381" y="838"/>
                    <a:pt x="381" y="838"/>
                  </a:cubicBezTo>
                  <a:cubicBezTo>
                    <a:pt x="381" y="838"/>
                    <a:pt x="381" y="838"/>
                    <a:pt x="381" y="838"/>
                  </a:cubicBezTo>
                  <a:close/>
                  <a:moveTo>
                    <a:pt x="363" y="832"/>
                  </a:moveTo>
                  <a:cubicBezTo>
                    <a:pt x="369" y="830"/>
                    <a:pt x="376" y="829"/>
                    <a:pt x="381" y="829"/>
                  </a:cubicBezTo>
                  <a:cubicBezTo>
                    <a:pt x="434" y="829"/>
                    <a:pt x="434" y="829"/>
                    <a:pt x="434" y="829"/>
                  </a:cubicBezTo>
                  <a:cubicBezTo>
                    <a:pt x="435" y="829"/>
                    <a:pt x="435" y="829"/>
                    <a:pt x="435" y="829"/>
                  </a:cubicBezTo>
                  <a:cubicBezTo>
                    <a:pt x="439" y="829"/>
                    <a:pt x="446" y="830"/>
                    <a:pt x="452" y="831"/>
                  </a:cubicBezTo>
                  <a:cubicBezTo>
                    <a:pt x="462" y="823"/>
                    <a:pt x="471" y="815"/>
                    <a:pt x="478" y="810"/>
                  </a:cubicBezTo>
                  <a:cubicBezTo>
                    <a:pt x="362" y="810"/>
                    <a:pt x="362" y="810"/>
                    <a:pt x="362" y="810"/>
                  </a:cubicBezTo>
                  <a:cubicBezTo>
                    <a:pt x="363" y="832"/>
                    <a:pt x="363" y="832"/>
                    <a:pt x="363" y="832"/>
                  </a:cubicBezTo>
                  <a:cubicBezTo>
                    <a:pt x="363" y="832"/>
                    <a:pt x="363" y="832"/>
                    <a:pt x="363" y="832"/>
                  </a:cubicBezTo>
                  <a:close/>
                  <a:moveTo>
                    <a:pt x="354" y="653"/>
                  </a:moveTo>
                  <a:cubicBezTo>
                    <a:pt x="496" y="653"/>
                    <a:pt x="496" y="653"/>
                    <a:pt x="496" y="653"/>
                  </a:cubicBezTo>
                  <a:cubicBezTo>
                    <a:pt x="492" y="531"/>
                    <a:pt x="487" y="363"/>
                    <a:pt x="487" y="359"/>
                  </a:cubicBezTo>
                  <a:cubicBezTo>
                    <a:pt x="486" y="352"/>
                    <a:pt x="504" y="127"/>
                    <a:pt x="503" y="122"/>
                  </a:cubicBezTo>
                  <a:cubicBezTo>
                    <a:pt x="502" y="117"/>
                    <a:pt x="500" y="112"/>
                    <a:pt x="497" y="107"/>
                  </a:cubicBezTo>
                  <a:cubicBezTo>
                    <a:pt x="494" y="103"/>
                    <a:pt x="393" y="20"/>
                    <a:pt x="364" y="4"/>
                  </a:cubicBezTo>
                  <a:cubicBezTo>
                    <a:pt x="350" y="584"/>
                    <a:pt x="350" y="584"/>
                    <a:pt x="350" y="584"/>
                  </a:cubicBezTo>
                  <a:cubicBezTo>
                    <a:pt x="354" y="653"/>
                    <a:pt x="354" y="653"/>
                    <a:pt x="354" y="653"/>
                  </a:cubicBezTo>
                  <a:cubicBezTo>
                    <a:pt x="354" y="653"/>
                    <a:pt x="354" y="653"/>
                    <a:pt x="354" y="653"/>
                  </a:cubicBezTo>
                  <a:close/>
                  <a:moveTo>
                    <a:pt x="267" y="872"/>
                  </a:moveTo>
                  <a:cubicBezTo>
                    <a:pt x="349" y="836"/>
                    <a:pt x="349" y="836"/>
                    <a:pt x="349" y="836"/>
                  </a:cubicBezTo>
                  <a:cubicBezTo>
                    <a:pt x="350" y="836"/>
                    <a:pt x="350" y="836"/>
                    <a:pt x="351" y="835"/>
                  </a:cubicBezTo>
                  <a:cubicBezTo>
                    <a:pt x="350" y="810"/>
                    <a:pt x="350" y="810"/>
                    <a:pt x="350" y="810"/>
                  </a:cubicBezTo>
                  <a:cubicBezTo>
                    <a:pt x="127" y="810"/>
                    <a:pt x="127" y="810"/>
                    <a:pt x="127" y="810"/>
                  </a:cubicBezTo>
                  <a:cubicBezTo>
                    <a:pt x="124" y="846"/>
                    <a:pt x="121" y="873"/>
                    <a:pt x="122" y="875"/>
                  </a:cubicBezTo>
                  <a:cubicBezTo>
                    <a:pt x="125" y="883"/>
                    <a:pt x="129" y="892"/>
                    <a:pt x="133" y="894"/>
                  </a:cubicBezTo>
                  <a:cubicBezTo>
                    <a:pt x="136" y="896"/>
                    <a:pt x="196" y="899"/>
                    <a:pt x="253" y="900"/>
                  </a:cubicBezTo>
                  <a:cubicBezTo>
                    <a:pt x="250" y="889"/>
                    <a:pt x="256" y="877"/>
                    <a:pt x="267" y="872"/>
                  </a:cubicBezTo>
                  <a:close/>
                  <a:moveTo>
                    <a:pt x="127" y="30"/>
                  </a:moveTo>
                  <a:cubicBezTo>
                    <a:pt x="129" y="25"/>
                    <a:pt x="133" y="14"/>
                    <a:pt x="137" y="11"/>
                  </a:cubicBezTo>
                  <a:cubicBezTo>
                    <a:pt x="141" y="9"/>
                    <a:pt x="315" y="0"/>
                    <a:pt x="353" y="1"/>
                  </a:cubicBezTo>
                  <a:cubicBezTo>
                    <a:pt x="338" y="584"/>
                    <a:pt x="338" y="584"/>
                    <a:pt x="338" y="584"/>
                  </a:cubicBezTo>
                  <a:cubicBezTo>
                    <a:pt x="338" y="585"/>
                    <a:pt x="338" y="585"/>
                    <a:pt x="338" y="585"/>
                  </a:cubicBezTo>
                  <a:cubicBezTo>
                    <a:pt x="341" y="653"/>
                    <a:pt x="341" y="653"/>
                    <a:pt x="341" y="653"/>
                  </a:cubicBezTo>
                  <a:cubicBezTo>
                    <a:pt x="142" y="653"/>
                    <a:pt x="142" y="653"/>
                    <a:pt x="142" y="653"/>
                  </a:cubicBezTo>
                  <a:cubicBezTo>
                    <a:pt x="145" y="615"/>
                    <a:pt x="148" y="587"/>
                    <a:pt x="148" y="580"/>
                  </a:cubicBezTo>
                  <a:cubicBezTo>
                    <a:pt x="149" y="558"/>
                    <a:pt x="125" y="34"/>
                    <a:pt x="127" y="30"/>
                  </a:cubicBezTo>
                  <a:close/>
                  <a:moveTo>
                    <a:pt x="264" y="67"/>
                  </a:moveTo>
                  <a:cubicBezTo>
                    <a:pt x="270" y="478"/>
                    <a:pt x="270" y="478"/>
                    <a:pt x="270" y="478"/>
                  </a:cubicBezTo>
                  <a:cubicBezTo>
                    <a:pt x="270" y="487"/>
                    <a:pt x="277" y="494"/>
                    <a:pt x="287" y="494"/>
                  </a:cubicBezTo>
                  <a:cubicBezTo>
                    <a:pt x="308" y="494"/>
                    <a:pt x="308" y="494"/>
                    <a:pt x="308" y="494"/>
                  </a:cubicBezTo>
                  <a:cubicBezTo>
                    <a:pt x="318" y="494"/>
                    <a:pt x="325" y="486"/>
                    <a:pt x="325" y="477"/>
                  </a:cubicBezTo>
                  <a:cubicBezTo>
                    <a:pt x="319" y="66"/>
                    <a:pt x="319" y="66"/>
                    <a:pt x="319" y="66"/>
                  </a:cubicBezTo>
                  <a:cubicBezTo>
                    <a:pt x="319" y="57"/>
                    <a:pt x="312" y="50"/>
                    <a:pt x="302" y="50"/>
                  </a:cubicBezTo>
                  <a:cubicBezTo>
                    <a:pt x="281" y="50"/>
                    <a:pt x="281" y="50"/>
                    <a:pt x="281" y="50"/>
                  </a:cubicBezTo>
                  <a:cubicBezTo>
                    <a:pt x="271" y="50"/>
                    <a:pt x="264" y="58"/>
                    <a:pt x="264" y="67"/>
                  </a:cubicBezTo>
                  <a:close/>
                  <a:moveTo>
                    <a:pt x="217" y="586"/>
                  </a:moveTo>
                  <a:cubicBezTo>
                    <a:pt x="217" y="607"/>
                    <a:pt x="234" y="624"/>
                    <a:pt x="254" y="624"/>
                  </a:cubicBezTo>
                  <a:cubicBezTo>
                    <a:pt x="275" y="624"/>
                    <a:pt x="292" y="607"/>
                    <a:pt x="292" y="586"/>
                  </a:cubicBezTo>
                  <a:cubicBezTo>
                    <a:pt x="292" y="565"/>
                    <a:pt x="275" y="548"/>
                    <a:pt x="254" y="548"/>
                  </a:cubicBezTo>
                  <a:cubicBezTo>
                    <a:pt x="234" y="548"/>
                    <a:pt x="217" y="565"/>
                    <a:pt x="217" y="586"/>
                  </a:cubicBezTo>
                  <a:close/>
                </a:path>
              </a:pathLst>
            </a:custGeom>
            <a:solidFill>
              <a:schemeClr val="tx2"/>
            </a:solidFill>
            <a:ln>
              <a:noFill/>
            </a:ln>
          </p:spPr>
          <p:txBody>
            <a:bodyPr vert="horz" wrap="square" lIns="91431" tIns="45716" rIns="91431" bIns="4571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grpSp>
    </p:spTree>
    <p:extLst>
      <p:ext uri="{BB962C8B-B14F-4D97-AF65-F5344CB8AC3E}">
        <p14:creationId xmlns:p14="http://schemas.microsoft.com/office/powerpoint/2010/main" val="2087198319"/>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0 4.62797E-6 L 0.45 4.62797E-6 " pathEditMode="relative" rAng="0" ptsTypes="AA">
                                      <p:cBhvr>
                                        <p:cTn id="6" dur="2000" fill="hold"/>
                                        <p:tgtEl>
                                          <p:spTgt spid="303"/>
                                        </p:tgtEl>
                                        <p:attrNameLst>
                                          <p:attrName>ppt_x</p:attrName>
                                          <p:attrName>ppt_y</p:attrName>
                                        </p:attrNameLst>
                                      </p:cBhvr>
                                      <p:rCtr x="22500" y="0"/>
                                    </p:animMotion>
                                  </p:childTnLst>
                                </p:cTn>
                              </p:par>
                            </p:childTnLst>
                          </p:cTn>
                        </p:par>
                        <p:par>
                          <p:cTn id="7" fill="hold">
                            <p:stCondLst>
                              <p:cond delay="2000"/>
                            </p:stCondLst>
                            <p:childTnLst>
                              <p:par>
                                <p:cTn id="8" presetID="10" presetClass="entr" presetSubtype="0" fill="hold" grpId="0" nodeType="afterEffect">
                                  <p:stCondLst>
                                    <p:cond delay="0"/>
                                  </p:stCondLst>
                                  <p:childTnLst>
                                    <p:set>
                                      <p:cBhvr>
                                        <p:cTn id="9" dur="1" fill="hold">
                                          <p:stCondLst>
                                            <p:cond delay="0"/>
                                          </p:stCondLst>
                                        </p:cTn>
                                        <p:tgtEl>
                                          <p:spTgt spid="306"/>
                                        </p:tgtEl>
                                        <p:attrNameLst>
                                          <p:attrName>style.visibility</p:attrName>
                                        </p:attrNameLst>
                                      </p:cBhvr>
                                      <p:to>
                                        <p:strVal val="visible"/>
                                      </p:to>
                                    </p:set>
                                    <p:animEffect transition="in" filter="fade">
                                      <p:cBhvr>
                                        <p:cTn id="10" dur="500"/>
                                        <p:tgtEl>
                                          <p:spTgt spid="306"/>
                                        </p:tgtEl>
                                      </p:cBhvr>
                                    </p:animEffect>
                                  </p:childTnLst>
                                </p:cTn>
                              </p:par>
                            </p:childTnLst>
                          </p:cTn>
                        </p:par>
                        <p:par>
                          <p:cTn id="11" fill="hold">
                            <p:stCondLst>
                              <p:cond delay="2500"/>
                            </p:stCondLst>
                            <p:childTnLst>
                              <p:par>
                                <p:cTn id="12" presetID="35" presetClass="path" presetSubtype="0" accel="50000" decel="50000" fill="hold" nodeType="afterEffect">
                                  <p:stCondLst>
                                    <p:cond delay="0"/>
                                  </p:stCondLst>
                                  <p:childTnLst>
                                    <p:animMotion origin="layout" path="M 3.61111E-6 -4.36863E-6 L -0.44983 -4.36863E-6 " pathEditMode="relative" rAng="0" ptsTypes="AA">
                                      <p:cBhvr>
                                        <p:cTn id="13" dur="2000" fill="hold"/>
                                        <p:tgtEl>
                                          <p:spTgt spid="302"/>
                                        </p:tgtEl>
                                        <p:attrNameLst>
                                          <p:attrName>ppt_x</p:attrName>
                                          <p:attrName>ppt_y</p:attrName>
                                        </p:attrNameLst>
                                      </p:cBhvr>
                                      <p:rCtr x="-22500" y="0"/>
                                    </p:animMotion>
                                  </p:childTnLst>
                                </p:cTn>
                              </p:par>
                            </p:childTnLst>
                          </p:cTn>
                        </p:par>
                        <p:par>
                          <p:cTn id="14" fill="hold">
                            <p:stCondLst>
                              <p:cond delay="4500"/>
                            </p:stCondLst>
                            <p:childTnLst>
                              <p:par>
                                <p:cTn id="15" presetID="10" presetClass="entr" presetSubtype="0" fill="hold" grpId="0" nodeType="afterEffect">
                                  <p:stCondLst>
                                    <p:cond delay="0"/>
                                  </p:stCondLst>
                                  <p:childTnLst>
                                    <p:set>
                                      <p:cBhvr>
                                        <p:cTn id="16" dur="1" fill="hold">
                                          <p:stCondLst>
                                            <p:cond delay="0"/>
                                          </p:stCondLst>
                                        </p:cTn>
                                        <p:tgtEl>
                                          <p:spTgt spid="307"/>
                                        </p:tgtEl>
                                        <p:attrNameLst>
                                          <p:attrName>style.visibility</p:attrName>
                                        </p:attrNameLst>
                                      </p:cBhvr>
                                      <p:to>
                                        <p:strVal val="visible"/>
                                      </p:to>
                                    </p:set>
                                    <p:animEffect transition="in" filter="fade">
                                      <p:cBhvr>
                                        <p:cTn id="17" dur="500"/>
                                        <p:tgtEl>
                                          <p:spTgt spid="307"/>
                                        </p:tgtEl>
                                      </p:cBhvr>
                                    </p:animEffect>
                                  </p:childTnLst>
                                </p:cTn>
                              </p:par>
                            </p:childTnLst>
                          </p:cTn>
                        </p:par>
                        <p:par>
                          <p:cTn id="18" fill="hold">
                            <p:stCondLst>
                              <p:cond delay="5000"/>
                            </p:stCondLst>
                            <p:childTnLst>
                              <p:par>
                                <p:cTn id="19" presetID="63" presetClass="path" presetSubtype="0" accel="50000" decel="50000" fill="hold" nodeType="afterEffect">
                                  <p:stCondLst>
                                    <p:cond delay="0"/>
                                  </p:stCondLst>
                                  <p:childTnLst>
                                    <p:animMotion origin="layout" path="M 0 -3.36524E-6 L 0.45 -3.36524E-6 " pathEditMode="relative" rAng="0" ptsTypes="AA">
                                      <p:cBhvr>
                                        <p:cTn id="20" dur="2000" fill="hold"/>
                                        <p:tgtEl>
                                          <p:spTgt spid="301"/>
                                        </p:tgtEl>
                                        <p:attrNameLst>
                                          <p:attrName>ppt_x</p:attrName>
                                          <p:attrName>ppt_y</p:attrName>
                                        </p:attrNameLst>
                                      </p:cBhvr>
                                      <p:rCtr x="22500" y="0"/>
                                    </p:animMotion>
                                  </p:childTnLst>
                                </p:cTn>
                              </p:par>
                            </p:childTnLst>
                          </p:cTn>
                        </p:par>
                        <p:par>
                          <p:cTn id="21" fill="hold">
                            <p:stCondLst>
                              <p:cond delay="7000"/>
                            </p:stCondLst>
                            <p:childTnLst>
                              <p:par>
                                <p:cTn id="22" presetID="10" presetClass="entr" presetSubtype="0" fill="hold" grpId="0" nodeType="afterEffect">
                                  <p:stCondLst>
                                    <p:cond delay="0"/>
                                  </p:stCondLst>
                                  <p:childTnLst>
                                    <p:set>
                                      <p:cBhvr>
                                        <p:cTn id="23" dur="1" fill="hold">
                                          <p:stCondLst>
                                            <p:cond delay="0"/>
                                          </p:stCondLst>
                                        </p:cTn>
                                        <p:tgtEl>
                                          <p:spTgt spid="308"/>
                                        </p:tgtEl>
                                        <p:attrNameLst>
                                          <p:attrName>style.visibility</p:attrName>
                                        </p:attrNameLst>
                                      </p:cBhvr>
                                      <p:to>
                                        <p:strVal val="visible"/>
                                      </p:to>
                                    </p:set>
                                    <p:animEffect transition="in" filter="fade">
                                      <p:cBhvr>
                                        <p:cTn id="24" dur="500"/>
                                        <p:tgtEl>
                                          <p:spTgt spid="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6" grpId="0"/>
      <p:bldP spid="307" grpId="0"/>
      <p:bldP spid="30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144104" y="2822522"/>
            <a:ext cx="537782" cy="824838"/>
            <a:chOff x="144104" y="2822522"/>
            <a:chExt cx="537782" cy="824838"/>
          </a:xfrm>
        </p:grpSpPr>
        <p:pic>
          <p:nvPicPr>
            <p:cNvPr id="128" name="Picture 12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8826" y="3467293"/>
              <a:ext cx="483060" cy="147271"/>
            </a:xfrm>
            <a:prstGeom prst="rect">
              <a:avLst/>
            </a:prstGeom>
          </p:spPr>
        </p:pic>
        <p:pic>
          <p:nvPicPr>
            <p:cNvPr id="64" name="Picture 6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4104" y="2822522"/>
              <a:ext cx="515524" cy="824838"/>
            </a:xfrm>
            <a:prstGeom prst="rect">
              <a:avLst/>
            </a:prstGeom>
          </p:spPr>
        </p:pic>
      </p:grpSp>
      <p:grpSp>
        <p:nvGrpSpPr>
          <p:cNvPr id="42" name="Group 41"/>
          <p:cNvGrpSpPr/>
          <p:nvPr/>
        </p:nvGrpSpPr>
        <p:grpSpPr>
          <a:xfrm>
            <a:off x="662392" y="2697395"/>
            <a:ext cx="1659691" cy="1007807"/>
            <a:chOff x="662392" y="2697395"/>
            <a:chExt cx="1659691" cy="1007807"/>
          </a:xfrm>
        </p:grpSpPr>
        <p:pic>
          <p:nvPicPr>
            <p:cNvPr id="125" name="Picture 124"/>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2392" y="3410660"/>
              <a:ext cx="1659691" cy="294542"/>
            </a:xfrm>
            <a:prstGeom prst="rect">
              <a:avLst/>
            </a:prstGeom>
          </p:spPr>
        </p:pic>
        <p:grpSp>
          <p:nvGrpSpPr>
            <p:cNvPr id="39" name="Group 38"/>
            <p:cNvGrpSpPr/>
            <p:nvPr/>
          </p:nvGrpSpPr>
          <p:grpSpPr>
            <a:xfrm>
              <a:off x="733495" y="2697395"/>
              <a:ext cx="1404011" cy="843534"/>
              <a:chOff x="733495" y="2697395"/>
              <a:chExt cx="1404011" cy="843534"/>
            </a:xfrm>
          </p:grpSpPr>
          <p:pic>
            <p:nvPicPr>
              <p:cNvPr id="38" name="Picture 3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92978" y="2753561"/>
                <a:ext cx="1303017" cy="732589"/>
              </a:xfrm>
              <a:prstGeom prst="rect">
                <a:avLst/>
              </a:prstGeom>
            </p:spPr>
          </p:pic>
          <p:pic>
            <p:nvPicPr>
              <p:cNvPr id="78" name="Picture 77"/>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33495" y="2697395"/>
                <a:ext cx="1404011" cy="843534"/>
              </a:xfrm>
              <a:prstGeom prst="rect">
                <a:avLst/>
              </a:prstGeom>
            </p:spPr>
          </p:pic>
        </p:grpSp>
      </p:grpSp>
      <p:grpSp>
        <p:nvGrpSpPr>
          <p:cNvPr id="43" name="Group 42"/>
          <p:cNvGrpSpPr/>
          <p:nvPr/>
        </p:nvGrpSpPr>
        <p:grpSpPr>
          <a:xfrm>
            <a:off x="1981200" y="2520438"/>
            <a:ext cx="2301264" cy="1450747"/>
            <a:chOff x="1981200" y="2520438"/>
            <a:chExt cx="2301264" cy="1450747"/>
          </a:xfrm>
        </p:grpSpPr>
        <p:pic>
          <p:nvPicPr>
            <p:cNvPr id="126" name="Picture 125"/>
            <p:cNvPicPr>
              <a:picLocks noChangeAspect="1"/>
            </p:cNvPicPr>
            <p:nvPr/>
          </p:nvPicPr>
          <p:blipFill rotWithShape="1">
            <a:blip r:embed="rId8" cstate="print">
              <a:extLst>
                <a:ext uri="{28A0092B-C50C-407E-A947-70E740481C1C}">
                  <a14:useLocalDpi xmlns:a14="http://schemas.microsoft.com/office/drawing/2010/main" val="0"/>
                </a:ext>
              </a:extLst>
            </a:blip>
            <a:srcRect b="35294"/>
            <a:stretch/>
          </p:blipFill>
          <p:spPr>
            <a:xfrm>
              <a:off x="2351509" y="2952751"/>
              <a:ext cx="1839491" cy="838199"/>
            </a:xfrm>
            <a:prstGeom prst="rect">
              <a:avLst/>
            </a:prstGeom>
          </p:spPr>
        </p:pic>
        <p:pic>
          <p:nvPicPr>
            <p:cNvPr id="71" name="Picture 70"/>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981200" y="2520438"/>
              <a:ext cx="2301264" cy="1450747"/>
            </a:xfrm>
            <a:prstGeom prst="rect">
              <a:avLst/>
            </a:prstGeom>
          </p:spPr>
        </p:pic>
      </p:grpSp>
      <p:grpSp>
        <p:nvGrpSpPr>
          <p:cNvPr id="44" name="Group 43"/>
          <p:cNvGrpSpPr/>
          <p:nvPr/>
        </p:nvGrpSpPr>
        <p:grpSpPr>
          <a:xfrm>
            <a:off x="3942060" y="2091805"/>
            <a:ext cx="2458740" cy="1927466"/>
            <a:chOff x="3942060" y="2091805"/>
            <a:chExt cx="2458740" cy="1927466"/>
          </a:xfrm>
        </p:grpSpPr>
        <p:pic>
          <p:nvPicPr>
            <p:cNvPr id="127" name="Picture 126"/>
            <p:cNvPicPr>
              <a:picLocks noChangeAspect="1"/>
            </p:cNvPicPr>
            <p:nvPr/>
          </p:nvPicPr>
          <p:blipFill>
            <a:blip r:embed="rId10" cstate="print">
              <a:extLst>
                <a:ext uri="{BEBA8EAE-BF5A-486C-A8C5-ECC9F3942E4B}">
                  <a14:imgProps xmlns:a14="http://schemas.microsoft.com/office/drawing/2010/main">
                    <a14:imgLayer r:embed="rId11">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4114800" y="3410660"/>
              <a:ext cx="2200275" cy="294542"/>
            </a:xfrm>
            <a:prstGeom prst="rect">
              <a:avLst/>
            </a:prstGeom>
          </p:spPr>
        </p:pic>
        <p:pic>
          <p:nvPicPr>
            <p:cNvPr id="70" name="Picture 69"/>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942060" y="2091805"/>
              <a:ext cx="2458740" cy="1927466"/>
            </a:xfrm>
            <a:prstGeom prst="rect">
              <a:avLst/>
            </a:prstGeom>
          </p:spPr>
        </p:pic>
      </p:grpSp>
      <p:grpSp>
        <p:nvGrpSpPr>
          <p:cNvPr id="191" name="Group 190"/>
          <p:cNvGrpSpPr/>
          <p:nvPr/>
        </p:nvGrpSpPr>
        <p:grpSpPr>
          <a:xfrm>
            <a:off x="6403868" y="2123935"/>
            <a:ext cx="2740132" cy="1833897"/>
            <a:chOff x="6403868" y="2123935"/>
            <a:chExt cx="2740132" cy="1833897"/>
          </a:xfrm>
        </p:grpSpPr>
        <p:pic>
          <p:nvPicPr>
            <p:cNvPr id="129" name="Picture 128"/>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6403868" y="3410660"/>
              <a:ext cx="2435332" cy="294542"/>
            </a:xfrm>
            <a:prstGeom prst="rect">
              <a:avLst/>
            </a:prstGeom>
          </p:spPr>
        </p:pic>
        <p:pic>
          <p:nvPicPr>
            <p:cNvPr id="72" name="Picture 71"/>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403868" y="2123935"/>
              <a:ext cx="2437388" cy="1508859"/>
            </a:xfrm>
            <a:prstGeom prst="rect">
              <a:avLst/>
            </a:prstGeom>
          </p:spPr>
        </p:pic>
        <p:pic>
          <p:nvPicPr>
            <p:cNvPr id="190" name="Picture 189"/>
            <p:cNvPicPr>
              <a:picLocks noChangeAspect="1"/>
            </p:cNvPicPr>
            <p:nvPr/>
          </p:nvPicPr>
          <p:blipFill>
            <a:blip r:embed="rId15" cstate="print">
              <a:extLst>
                <a:ext uri="{BEBA8EAE-BF5A-486C-A8C5-ECC9F3942E4B}">
                  <a14:imgProps xmlns:a14="http://schemas.microsoft.com/office/drawing/2010/main">
                    <a14:imgLayer r:embed="rId16">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6487830" y="2210937"/>
              <a:ext cx="2267045" cy="1275213"/>
            </a:xfrm>
            <a:prstGeom prst="rect">
              <a:avLst/>
            </a:prstGeom>
          </p:spPr>
        </p:pic>
        <p:grpSp>
          <p:nvGrpSpPr>
            <p:cNvPr id="77" name="Group 76"/>
            <p:cNvGrpSpPr/>
            <p:nvPr/>
          </p:nvGrpSpPr>
          <p:grpSpPr>
            <a:xfrm>
              <a:off x="7754778" y="3309293"/>
              <a:ext cx="1389222" cy="510432"/>
              <a:chOff x="5867400" y="2681289"/>
              <a:chExt cx="3565712" cy="1310125"/>
            </a:xfrm>
          </p:grpSpPr>
          <p:pic>
            <p:nvPicPr>
              <p:cNvPr id="75" name="Picture 74"/>
              <p:cNvPicPr>
                <a:picLocks noChangeAspect="1"/>
              </p:cNvPicPr>
              <p:nvPr/>
            </p:nvPicPr>
            <p:blipFill rotWithShape="1">
              <a:blip r:embed="rId17" cstate="print">
                <a:extLst>
                  <a:ext uri="{28A0092B-C50C-407E-A947-70E740481C1C}">
                    <a14:useLocalDpi xmlns:a14="http://schemas.microsoft.com/office/drawing/2010/main" val="0"/>
                  </a:ext>
                </a:extLst>
              </a:blip>
              <a:srcRect t="30181" b="21151"/>
              <a:stretch/>
            </p:blipFill>
            <p:spPr>
              <a:xfrm>
                <a:off x="5867400" y="2962276"/>
                <a:ext cx="3565712" cy="1029138"/>
              </a:xfrm>
              <a:prstGeom prst="rect">
                <a:avLst/>
              </a:prstGeom>
            </p:spPr>
          </p:pic>
          <p:pic>
            <p:nvPicPr>
              <p:cNvPr id="76" name="Picture 75"/>
              <p:cNvPicPr>
                <a:picLocks noChangeAspect="1"/>
              </p:cNvPicPr>
              <p:nvPr/>
            </p:nvPicPr>
            <p:blipFill rotWithShape="1">
              <a:blip r:embed="rId18" cstate="print">
                <a:extLst>
                  <a:ext uri="{28A0092B-C50C-407E-A947-70E740481C1C}">
                    <a14:useLocalDpi xmlns:a14="http://schemas.microsoft.com/office/drawing/2010/main" val="0"/>
                  </a:ext>
                </a:extLst>
              </a:blip>
              <a:srcRect b="69820"/>
              <a:stretch/>
            </p:blipFill>
            <p:spPr>
              <a:xfrm>
                <a:off x="5867400" y="2681289"/>
                <a:ext cx="3565712" cy="638176"/>
              </a:xfrm>
              <a:prstGeom prst="rect">
                <a:avLst/>
              </a:prstGeom>
            </p:spPr>
          </p:pic>
        </p:grpSp>
        <p:pic>
          <p:nvPicPr>
            <p:cNvPr id="136" name="Picture 135"/>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7924800" y="3486150"/>
              <a:ext cx="1219200" cy="471682"/>
            </a:xfrm>
            <a:prstGeom prst="rect">
              <a:avLst/>
            </a:prstGeom>
          </p:spPr>
        </p:pic>
      </p:grpSp>
      <p:sp>
        <p:nvSpPr>
          <p:cNvPr id="25" name="TextBox 24"/>
          <p:cNvSpPr txBox="1"/>
          <p:nvPr/>
        </p:nvSpPr>
        <p:spPr>
          <a:xfrm>
            <a:off x="0" y="438150"/>
            <a:ext cx="9144000" cy="849463"/>
          </a:xfrm>
          <a:prstGeom prst="rect">
            <a:avLst/>
          </a:prstGeom>
          <a:noFill/>
        </p:spPr>
        <p:txBody>
          <a:bodyPr wrap="square" lIns="182880" tIns="146304" rIns="182880" bIns="146304" rtlCol="0">
            <a:spAutoFit/>
          </a:bodyPr>
          <a:lstStyle/>
          <a:p>
            <a:pPr algn="ctr">
              <a:lnSpc>
                <a:spcPct val="90000"/>
              </a:lnSpc>
              <a:spcAft>
                <a:spcPts val="600"/>
              </a:spcAft>
            </a:pPr>
            <a:r>
              <a:rPr lang="en-US" sz="4000" dirty="0" smtClean="0">
                <a:solidFill>
                  <a:schemeClr val="bg2">
                    <a:lumMod val="75000"/>
                  </a:schemeClr>
                </a:solidFill>
                <a:latin typeface="+mj-lt"/>
              </a:rPr>
              <a:t>Screens</a:t>
            </a:r>
          </a:p>
        </p:txBody>
      </p:sp>
      <p:sp>
        <p:nvSpPr>
          <p:cNvPr id="3" name="Rectangle 2"/>
          <p:cNvSpPr/>
          <p:nvPr/>
        </p:nvSpPr>
        <p:spPr bwMode="auto">
          <a:xfrm>
            <a:off x="275925" y="3012499"/>
            <a:ext cx="259596" cy="471054"/>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7" name="Rectangle 26"/>
          <p:cNvSpPr/>
          <p:nvPr/>
        </p:nvSpPr>
        <p:spPr bwMode="auto">
          <a:xfrm>
            <a:off x="792977" y="2752855"/>
            <a:ext cx="1303017" cy="730698"/>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8" name="Rectangle 27"/>
          <p:cNvSpPr/>
          <p:nvPr/>
        </p:nvSpPr>
        <p:spPr bwMode="auto">
          <a:xfrm>
            <a:off x="2452016" y="2740348"/>
            <a:ext cx="1342499" cy="763069"/>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29" name="Rectangle 28"/>
          <p:cNvSpPr/>
          <p:nvPr/>
        </p:nvSpPr>
        <p:spPr bwMode="auto">
          <a:xfrm>
            <a:off x="4210715" y="2370231"/>
            <a:ext cx="1921429" cy="1016395"/>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
        <p:nvSpPr>
          <p:cNvPr id="30" name="Rectangle 29"/>
          <p:cNvSpPr/>
          <p:nvPr/>
        </p:nvSpPr>
        <p:spPr bwMode="auto">
          <a:xfrm>
            <a:off x="6487830" y="2220870"/>
            <a:ext cx="2267045" cy="108979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3711790942"/>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xit" presetSubtype="0" fill="hold" grpId="0" nodeType="afterEffect">
                                  <p:stCondLst>
                                    <p:cond delay="0"/>
                                  </p:stCondLst>
                                  <p:childTnLst>
                                    <p:animEffect transition="out" filter="fade">
                                      <p:cBhvr>
                                        <p:cTn id="10" dur="500"/>
                                        <p:tgtEl>
                                          <p:spTgt spid="3"/>
                                        </p:tgtEl>
                                      </p:cBhvr>
                                    </p:animEffect>
                                    <p:set>
                                      <p:cBhvr>
                                        <p:cTn id="11" dur="1" fill="hold">
                                          <p:stCondLst>
                                            <p:cond delay="499"/>
                                          </p:stCondLst>
                                        </p:cTn>
                                        <p:tgtEl>
                                          <p:spTgt spid="3"/>
                                        </p:tgtEl>
                                        <p:attrNameLst>
                                          <p:attrName>style.visibility</p:attrName>
                                        </p:attrNameLst>
                                      </p:cBhvr>
                                      <p:to>
                                        <p:strVal val="hidden"/>
                                      </p:to>
                                    </p:set>
                                  </p:childTnLst>
                                </p:cTn>
                              </p:par>
                              <p:par>
                                <p:cTn id="12" presetID="10" presetClass="exit" presetSubtype="0" fill="hold" grpId="0" nodeType="withEffect">
                                  <p:stCondLst>
                                    <p:cond delay="250"/>
                                  </p:stCondLst>
                                  <p:childTnLst>
                                    <p:animEffect transition="out" filter="fade">
                                      <p:cBhvr>
                                        <p:cTn id="13" dur="500"/>
                                        <p:tgtEl>
                                          <p:spTgt spid="27"/>
                                        </p:tgtEl>
                                      </p:cBhvr>
                                    </p:animEffect>
                                    <p:set>
                                      <p:cBhvr>
                                        <p:cTn id="14" dur="1" fill="hold">
                                          <p:stCondLst>
                                            <p:cond delay="499"/>
                                          </p:stCondLst>
                                        </p:cTn>
                                        <p:tgtEl>
                                          <p:spTgt spid="27"/>
                                        </p:tgtEl>
                                        <p:attrNameLst>
                                          <p:attrName>style.visibility</p:attrName>
                                        </p:attrNameLst>
                                      </p:cBhvr>
                                      <p:to>
                                        <p:strVal val="hidden"/>
                                      </p:to>
                                    </p:set>
                                  </p:childTnLst>
                                </p:cTn>
                              </p:par>
                              <p:par>
                                <p:cTn id="15" presetID="10" presetClass="exit" presetSubtype="0" fill="hold" grpId="0" nodeType="withEffect">
                                  <p:stCondLst>
                                    <p:cond delay="500"/>
                                  </p:stCondLst>
                                  <p:childTnLst>
                                    <p:animEffect transition="out" filter="fade">
                                      <p:cBhvr>
                                        <p:cTn id="16" dur="500"/>
                                        <p:tgtEl>
                                          <p:spTgt spid="28"/>
                                        </p:tgtEl>
                                      </p:cBhvr>
                                    </p:animEffect>
                                    <p:set>
                                      <p:cBhvr>
                                        <p:cTn id="17" dur="1" fill="hold">
                                          <p:stCondLst>
                                            <p:cond delay="499"/>
                                          </p:stCondLst>
                                        </p:cTn>
                                        <p:tgtEl>
                                          <p:spTgt spid="28"/>
                                        </p:tgtEl>
                                        <p:attrNameLst>
                                          <p:attrName>style.visibility</p:attrName>
                                        </p:attrNameLst>
                                      </p:cBhvr>
                                      <p:to>
                                        <p:strVal val="hidden"/>
                                      </p:to>
                                    </p:set>
                                  </p:childTnLst>
                                </p:cTn>
                              </p:par>
                              <p:par>
                                <p:cTn id="18" presetID="10" presetClass="exit" presetSubtype="0" fill="hold" grpId="0" nodeType="withEffect">
                                  <p:stCondLst>
                                    <p:cond delay="750"/>
                                  </p:stCondLst>
                                  <p:childTnLst>
                                    <p:animEffect transition="out" filter="fad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par>
                                <p:cTn id="21" presetID="10" presetClass="exit" presetSubtype="0" fill="hold" grpId="0" nodeType="withEffect">
                                  <p:stCondLst>
                                    <p:cond delay="1000"/>
                                  </p:stCondLst>
                                  <p:childTnLst>
                                    <p:animEffect transition="out" filter="fade">
                                      <p:cBhvr>
                                        <p:cTn id="22" dur="500"/>
                                        <p:tgtEl>
                                          <p:spTgt spid="30"/>
                                        </p:tgtEl>
                                      </p:cBhvr>
                                    </p:animEffect>
                                    <p:set>
                                      <p:cBhvr>
                                        <p:cTn id="23" dur="1" fill="hold">
                                          <p:stCondLst>
                                            <p:cond delay="49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 grpId="0" animBg="1"/>
      <p:bldP spid="27" grpId="0" animBg="1"/>
      <p:bldP spid="28" grpId="0" animBg="1"/>
      <p:bldP spid="29" grpId="0" animBg="1"/>
      <p:bldP spid="3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Box 36"/>
          <p:cNvSpPr txBox="1"/>
          <p:nvPr/>
        </p:nvSpPr>
        <p:spPr>
          <a:xfrm>
            <a:off x="0" y="438149"/>
            <a:ext cx="9144000" cy="849463"/>
          </a:xfrm>
          <a:prstGeom prst="rect">
            <a:avLst/>
          </a:prstGeom>
          <a:noFill/>
        </p:spPr>
        <p:txBody>
          <a:bodyPr wrap="square" lIns="182880" tIns="146304" rIns="182880" bIns="146304" rtlCol="0">
            <a:spAutoFit/>
          </a:bodyPr>
          <a:lstStyle/>
          <a:p>
            <a:pPr algn="ctr">
              <a:lnSpc>
                <a:spcPct val="90000"/>
              </a:lnSpc>
              <a:spcAft>
                <a:spcPts val="600"/>
              </a:spcAft>
            </a:pPr>
            <a:r>
              <a:rPr lang="en-US" sz="4000" dirty="0" smtClean="0">
                <a:solidFill>
                  <a:schemeClr val="bg2">
                    <a:lumMod val="75000"/>
                  </a:schemeClr>
                </a:solidFill>
                <a:latin typeface="+mj-lt"/>
              </a:rPr>
              <a:t>Environments</a:t>
            </a:r>
          </a:p>
        </p:txBody>
      </p:sp>
      <p:grpSp>
        <p:nvGrpSpPr>
          <p:cNvPr id="45" name="Group 44"/>
          <p:cNvGrpSpPr/>
          <p:nvPr/>
        </p:nvGrpSpPr>
        <p:grpSpPr>
          <a:xfrm>
            <a:off x="144104" y="2822522"/>
            <a:ext cx="537782" cy="824838"/>
            <a:chOff x="144104" y="2822522"/>
            <a:chExt cx="537782" cy="824838"/>
          </a:xfrm>
        </p:grpSpPr>
        <p:pic>
          <p:nvPicPr>
            <p:cNvPr id="46" name="Picture 4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98826" y="3467293"/>
              <a:ext cx="483060" cy="147271"/>
            </a:xfrm>
            <a:prstGeom prst="rect">
              <a:avLst/>
            </a:prstGeom>
          </p:spPr>
        </p:pic>
        <p:pic>
          <p:nvPicPr>
            <p:cNvPr id="47" name="Picture 4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4104" y="2822522"/>
              <a:ext cx="515524" cy="824838"/>
            </a:xfrm>
            <a:prstGeom prst="rect">
              <a:avLst/>
            </a:prstGeom>
          </p:spPr>
        </p:pic>
      </p:grpSp>
      <p:grpSp>
        <p:nvGrpSpPr>
          <p:cNvPr id="48" name="Group 47"/>
          <p:cNvGrpSpPr/>
          <p:nvPr/>
        </p:nvGrpSpPr>
        <p:grpSpPr>
          <a:xfrm>
            <a:off x="662392" y="2697395"/>
            <a:ext cx="1659691" cy="1007807"/>
            <a:chOff x="662392" y="2697395"/>
            <a:chExt cx="1659691" cy="1007807"/>
          </a:xfrm>
        </p:grpSpPr>
        <p:pic>
          <p:nvPicPr>
            <p:cNvPr id="49" name="Picture 48"/>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62392" y="3410660"/>
              <a:ext cx="1659691" cy="294542"/>
            </a:xfrm>
            <a:prstGeom prst="rect">
              <a:avLst/>
            </a:prstGeom>
          </p:spPr>
        </p:pic>
        <p:grpSp>
          <p:nvGrpSpPr>
            <p:cNvPr id="50" name="Group 49"/>
            <p:cNvGrpSpPr/>
            <p:nvPr/>
          </p:nvGrpSpPr>
          <p:grpSpPr>
            <a:xfrm>
              <a:off x="733495" y="2697395"/>
              <a:ext cx="1404011" cy="843534"/>
              <a:chOff x="733495" y="2697395"/>
              <a:chExt cx="1404011" cy="843534"/>
            </a:xfrm>
          </p:grpSpPr>
          <p:pic>
            <p:nvPicPr>
              <p:cNvPr id="51" name="Picture 50"/>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92978" y="2753561"/>
                <a:ext cx="1303017" cy="732589"/>
              </a:xfrm>
              <a:prstGeom prst="rect">
                <a:avLst/>
              </a:prstGeom>
            </p:spPr>
          </p:pic>
          <p:pic>
            <p:nvPicPr>
              <p:cNvPr id="52" name="Picture 51"/>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33495" y="2697395"/>
                <a:ext cx="1404011" cy="843534"/>
              </a:xfrm>
              <a:prstGeom prst="rect">
                <a:avLst/>
              </a:prstGeom>
            </p:spPr>
          </p:pic>
        </p:grpSp>
      </p:grpSp>
      <p:grpSp>
        <p:nvGrpSpPr>
          <p:cNvPr id="53" name="Group 52"/>
          <p:cNvGrpSpPr/>
          <p:nvPr/>
        </p:nvGrpSpPr>
        <p:grpSpPr>
          <a:xfrm>
            <a:off x="1981200" y="2520438"/>
            <a:ext cx="2301264" cy="1450747"/>
            <a:chOff x="1981200" y="2520438"/>
            <a:chExt cx="2301264" cy="1450747"/>
          </a:xfrm>
        </p:grpSpPr>
        <p:pic>
          <p:nvPicPr>
            <p:cNvPr id="54" name="Picture 53"/>
            <p:cNvPicPr>
              <a:picLocks noChangeAspect="1"/>
            </p:cNvPicPr>
            <p:nvPr/>
          </p:nvPicPr>
          <p:blipFill rotWithShape="1">
            <a:blip r:embed="rId8" cstate="print">
              <a:extLst>
                <a:ext uri="{28A0092B-C50C-407E-A947-70E740481C1C}">
                  <a14:useLocalDpi xmlns:a14="http://schemas.microsoft.com/office/drawing/2010/main" val="0"/>
                </a:ext>
              </a:extLst>
            </a:blip>
            <a:srcRect b="35294"/>
            <a:stretch/>
          </p:blipFill>
          <p:spPr>
            <a:xfrm>
              <a:off x="2351509" y="2952751"/>
              <a:ext cx="1839491" cy="838199"/>
            </a:xfrm>
            <a:prstGeom prst="rect">
              <a:avLst/>
            </a:prstGeom>
          </p:spPr>
        </p:pic>
        <p:pic>
          <p:nvPicPr>
            <p:cNvPr id="55" name="Picture 54"/>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981200" y="2520438"/>
              <a:ext cx="2301264" cy="1450747"/>
            </a:xfrm>
            <a:prstGeom prst="rect">
              <a:avLst/>
            </a:prstGeom>
          </p:spPr>
        </p:pic>
      </p:grpSp>
      <p:grpSp>
        <p:nvGrpSpPr>
          <p:cNvPr id="56" name="Group 55"/>
          <p:cNvGrpSpPr/>
          <p:nvPr/>
        </p:nvGrpSpPr>
        <p:grpSpPr>
          <a:xfrm>
            <a:off x="3942060" y="2091805"/>
            <a:ext cx="2458740" cy="1927466"/>
            <a:chOff x="3942060" y="2091805"/>
            <a:chExt cx="2458740" cy="1927466"/>
          </a:xfrm>
        </p:grpSpPr>
        <p:pic>
          <p:nvPicPr>
            <p:cNvPr id="57" name="Picture 56"/>
            <p:cNvPicPr>
              <a:picLocks noChangeAspect="1"/>
            </p:cNvPicPr>
            <p:nvPr/>
          </p:nvPicPr>
          <p:blipFill>
            <a:blip r:embed="rId10" cstate="print">
              <a:extLst>
                <a:ext uri="{BEBA8EAE-BF5A-486C-A8C5-ECC9F3942E4B}">
                  <a14:imgProps xmlns:a14="http://schemas.microsoft.com/office/drawing/2010/main">
                    <a14:imgLayer r:embed="rId11">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4114800" y="3410660"/>
              <a:ext cx="2200275" cy="294542"/>
            </a:xfrm>
            <a:prstGeom prst="rect">
              <a:avLst/>
            </a:prstGeom>
          </p:spPr>
        </p:pic>
        <p:pic>
          <p:nvPicPr>
            <p:cNvPr id="58" name="Picture 57"/>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3942060" y="2091805"/>
              <a:ext cx="2458740" cy="1927466"/>
            </a:xfrm>
            <a:prstGeom prst="rect">
              <a:avLst/>
            </a:prstGeom>
          </p:spPr>
        </p:pic>
      </p:grpSp>
      <p:pic>
        <p:nvPicPr>
          <p:cNvPr id="60" name="Picture 59"/>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6403868" y="3410660"/>
            <a:ext cx="2435332" cy="294542"/>
          </a:xfrm>
          <a:prstGeom prst="rect">
            <a:avLst/>
          </a:prstGeom>
        </p:spPr>
      </p:pic>
      <p:pic>
        <p:nvPicPr>
          <p:cNvPr id="61" name="Picture 60"/>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6403868" y="2123935"/>
            <a:ext cx="2437388" cy="1508859"/>
          </a:xfrm>
          <a:prstGeom prst="rect">
            <a:avLst/>
          </a:prstGeom>
        </p:spPr>
      </p:pic>
      <p:pic>
        <p:nvPicPr>
          <p:cNvPr id="62" name="Picture 61"/>
          <p:cNvPicPr>
            <a:picLocks noChangeAspect="1"/>
          </p:cNvPicPr>
          <p:nvPr/>
        </p:nvPicPr>
        <p:blipFill>
          <a:blip r:embed="rId15" cstate="print">
            <a:extLst>
              <a:ext uri="{BEBA8EAE-BF5A-486C-A8C5-ECC9F3942E4B}">
                <a14:imgProps xmlns:a14="http://schemas.microsoft.com/office/drawing/2010/main">
                  <a14:imgLayer r:embed="rId16">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6487830" y="2210937"/>
            <a:ext cx="2267045" cy="1275213"/>
          </a:xfrm>
          <a:prstGeom prst="rect">
            <a:avLst/>
          </a:prstGeom>
        </p:spPr>
      </p:pic>
      <p:pic>
        <p:nvPicPr>
          <p:cNvPr id="1026" name="Picture 2"/>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487831" y="2215303"/>
            <a:ext cx="2267044" cy="1251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3" name="Group 62"/>
          <p:cNvGrpSpPr/>
          <p:nvPr/>
        </p:nvGrpSpPr>
        <p:grpSpPr>
          <a:xfrm>
            <a:off x="7754778" y="3309294"/>
            <a:ext cx="1389222" cy="510433"/>
            <a:chOff x="5867400" y="2681288"/>
            <a:chExt cx="3565712" cy="1310126"/>
          </a:xfrm>
        </p:grpSpPr>
        <p:pic>
          <p:nvPicPr>
            <p:cNvPr id="67" name="Picture 66"/>
            <p:cNvPicPr>
              <a:picLocks noChangeAspect="1"/>
            </p:cNvPicPr>
            <p:nvPr/>
          </p:nvPicPr>
          <p:blipFill rotWithShape="1">
            <a:blip r:embed="rId18" cstate="print">
              <a:extLst>
                <a:ext uri="{28A0092B-C50C-407E-A947-70E740481C1C}">
                  <a14:useLocalDpi xmlns:a14="http://schemas.microsoft.com/office/drawing/2010/main" val="0"/>
                </a:ext>
              </a:extLst>
            </a:blip>
            <a:srcRect t="30181" b="21151"/>
            <a:stretch/>
          </p:blipFill>
          <p:spPr>
            <a:xfrm>
              <a:off x="5867400" y="2962276"/>
              <a:ext cx="3565712" cy="1029138"/>
            </a:xfrm>
            <a:prstGeom prst="rect">
              <a:avLst/>
            </a:prstGeom>
          </p:spPr>
        </p:pic>
        <p:pic>
          <p:nvPicPr>
            <p:cNvPr id="69" name="Picture 68"/>
            <p:cNvPicPr>
              <a:picLocks noChangeAspect="1"/>
            </p:cNvPicPr>
            <p:nvPr/>
          </p:nvPicPr>
          <p:blipFill rotWithShape="1">
            <a:blip r:embed="rId19" cstate="print">
              <a:extLst>
                <a:ext uri="{28A0092B-C50C-407E-A947-70E740481C1C}">
                  <a14:useLocalDpi xmlns:a14="http://schemas.microsoft.com/office/drawing/2010/main" val="0"/>
                </a:ext>
              </a:extLst>
            </a:blip>
            <a:srcRect b="69820"/>
            <a:stretch/>
          </p:blipFill>
          <p:spPr>
            <a:xfrm>
              <a:off x="5867400" y="2681288"/>
              <a:ext cx="3565712" cy="638175"/>
            </a:xfrm>
            <a:prstGeom prst="rect">
              <a:avLst/>
            </a:prstGeom>
          </p:spPr>
        </p:pic>
      </p:grpSp>
      <p:pic>
        <p:nvPicPr>
          <p:cNvPr id="64" name="Picture 63"/>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924800" y="3486150"/>
            <a:ext cx="1219200" cy="471682"/>
          </a:xfrm>
          <a:prstGeom prst="rect">
            <a:avLst/>
          </a:prstGeom>
        </p:spPr>
      </p:pic>
      <p:pic>
        <p:nvPicPr>
          <p:cNvPr id="1027" name="Picture 3"/>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792978" y="2753561"/>
            <a:ext cx="1303017" cy="7431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91" name="Group 90"/>
          <p:cNvGrpSpPr/>
          <p:nvPr/>
        </p:nvGrpSpPr>
        <p:grpSpPr>
          <a:xfrm>
            <a:off x="248041" y="2946401"/>
            <a:ext cx="287123" cy="526492"/>
            <a:chOff x="6678705" y="-45989"/>
            <a:chExt cx="1335025" cy="2448006"/>
          </a:xfrm>
        </p:grpSpPr>
        <p:pic>
          <p:nvPicPr>
            <p:cNvPr id="92" name="Picture 91"/>
            <p:cNvPicPr>
              <a:picLocks noChangeAspect="1"/>
            </p:cNvPicPr>
            <p:nvPr/>
          </p:nvPicPr>
          <p:blipFill rotWithShape="1">
            <a:blip r:embed="rId22" cstate="print">
              <a:extLst>
                <a:ext uri="{28A0092B-C50C-407E-A947-70E740481C1C}">
                  <a14:useLocalDpi xmlns:a14="http://schemas.microsoft.com/office/drawing/2010/main" val="0"/>
                </a:ext>
              </a:extLst>
            </a:blip>
            <a:srcRect/>
            <a:stretch/>
          </p:blipFill>
          <p:spPr>
            <a:xfrm>
              <a:off x="6678705" y="-45989"/>
              <a:ext cx="1335025" cy="2187793"/>
            </a:xfrm>
            <a:prstGeom prst="rect">
              <a:avLst/>
            </a:prstGeom>
          </p:spPr>
        </p:pic>
        <p:pic>
          <p:nvPicPr>
            <p:cNvPr id="93" name="Picture 2" descr="C:\Users\v-angep\Dropbox\ZumTeam\Team_Resources\Design Resources\Photos\Brand Photos\Windows Brand Photos\Netherlands\WIN13_Gee_Acer_01.png"/>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a:stretch/>
          </p:blipFill>
          <p:spPr bwMode="auto">
            <a:xfrm>
              <a:off x="6731000" y="1934054"/>
              <a:ext cx="1244600" cy="46796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p:cNvGrpSpPr/>
          <p:nvPr/>
        </p:nvGrpSpPr>
        <p:grpSpPr>
          <a:xfrm>
            <a:off x="2438400" y="2735495"/>
            <a:ext cx="1389716" cy="790582"/>
            <a:chOff x="2438400" y="2747217"/>
            <a:chExt cx="1389716" cy="790582"/>
          </a:xfrm>
        </p:grpSpPr>
        <p:sp>
          <p:nvSpPr>
            <p:cNvPr id="4" name="Rectangle 3"/>
            <p:cNvSpPr/>
            <p:nvPr/>
          </p:nvSpPr>
          <p:spPr bwMode="auto">
            <a:xfrm>
              <a:off x="2438400" y="2747217"/>
              <a:ext cx="1371600" cy="779871"/>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103" name="Picture 3"/>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555474" y="2747217"/>
              <a:ext cx="1272642" cy="790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1029" name="Picture 5"/>
          <p:cNvPicPr>
            <a:picLocks noChangeAspect="1" noChangeArrowheads="1"/>
          </p:cNvPicPr>
          <p:nvPr/>
        </p:nvPicPr>
        <p:blipFill rotWithShape="1">
          <a:blip r:embed="rId25" cstate="print">
            <a:extLst>
              <a:ext uri="{28A0092B-C50C-407E-A947-70E740481C1C}">
                <a14:useLocalDpi xmlns:a14="http://schemas.microsoft.com/office/drawing/2010/main" val="0"/>
              </a:ext>
            </a:extLst>
          </a:blip>
          <a:srcRect l="1495"/>
          <a:stretch/>
        </p:blipFill>
        <p:spPr bwMode="auto">
          <a:xfrm>
            <a:off x="4232264" y="2363336"/>
            <a:ext cx="1904883" cy="1047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44258639"/>
      </p:ext>
    </p:extLst>
  </p:cSld>
  <p:clrMapOvr>
    <a:masterClrMapping/>
  </p:clrMapOvr>
  <p:transition xmlns:p14="http://schemas.microsoft.com/office/powerpoint/2010/main">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ntr" presetSubtype="0" fill="hold" nodeType="withEffect">
                                  <p:stCondLst>
                                    <p:cond delay="250"/>
                                  </p:stCondLst>
                                  <p:childTnLst>
                                    <p:set>
                                      <p:cBhvr>
                                        <p:cTn id="9" dur="1" fill="hold">
                                          <p:stCondLst>
                                            <p:cond delay="0"/>
                                          </p:stCondLst>
                                        </p:cTn>
                                        <p:tgtEl>
                                          <p:spTgt spid="91"/>
                                        </p:tgtEl>
                                        <p:attrNameLst>
                                          <p:attrName>style.visibility</p:attrName>
                                        </p:attrNameLst>
                                      </p:cBhvr>
                                      <p:to>
                                        <p:strVal val="visible"/>
                                      </p:to>
                                    </p:set>
                                    <p:animEffect transition="in" filter="fade">
                                      <p:cBhvr>
                                        <p:cTn id="10" dur="500"/>
                                        <p:tgtEl>
                                          <p:spTgt spid="91"/>
                                        </p:tgtEl>
                                      </p:cBhvr>
                                    </p:animEffect>
                                  </p:childTnLst>
                                </p:cTn>
                              </p:par>
                              <p:par>
                                <p:cTn id="11" presetID="10" presetClass="entr" presetSubtype="0" fill="hold" nodeType="withEffect">
                                  <p:stCondLst>
                                    <p:cond delay="500"/>
                                  </p:stCondLst>
                                  <p:childTnLst>
                                    <p:set>
                                      <p:cBhvr>
                                        <p:cTn id="12" dur="1" fill="hold">
                                          <p:stCondLst>
                                            <p:cond delay="0"/>
                                          </p:stCondLst>
                                        </p:cTn>
                                        <p:tgtEl>
                                          <p:spTgt spid="1027"/>
                                        </p:tgtEl>
                                        <p:attrNameLst>
                                          <p:attrName>style.visibility</p:attrName>
                                        </p:attrNameLst>
                                      </p:cBhvr>
                                      <p:to>
                                        <p:strVal val="visible"/>
                                      </p:to>
                                    </p:set>
                                    <p:animEffect transition="in" filter="fade">
                                      <p:cBhvr>
                                        <p:cTn id="13" dur="500"/>
                                        <p:tgtEl>
                                          <p:spTgt spid="1027"/>
                                        </p:tgtEl>
                                      </p:cBhvr>
                                    </p:animEffect>
                                  </p:childTnLst>
                                </p:cTn>
                              </p:par>
                              <p:par>
                                <p:cTn id="14" presetID="10" presetClass="entr" presetSubtype="0" fill="hold" nodeType="withEffect">
                                  <p:stCondLst>
                                    <p:cond delay="75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nodeType="withEffect">
                                  <p:stCondLst>
                                    <p:cond delay="1000"/>
                                  </p:stCondLst>
                                  <p:childTnLst>
                                    <p:set>
                                      <p:cBhvr>
                                        <p:cTn id="18" dur="1" fill="hold">
                                          <p:stCondLst>
                                            <p:cond delay="0"/>
                                          </p:stCondLst>
                                        </p:cTn>
                                        <p:tgtEl>
                                          <p:spTgt spid="1029"/>
                                        </p:tgtEl>
                                        <p:attrNameLst>
                                          <p:attrName>style.visibility</p:attrName>
                                        </p:attrNameLst>
                                      </p:cBhvr>
                                      <p:to>
                                        <p:strVal val="visible"/>
                                      </p:to>
                                    </p:set>
                                    <p:animEffect transition="in" filter="fade">
                                      <p:cBhvr>
                                        <p:cTn id="19" dur="500"/>
                                        <p:tgtEl>
                                          <p:spTgt spid="1029"/>
                                        </p:tgtEl>
                                      </p:cBhvr>
                                    </p:animEffect>
                                  </p:childTnLst>
                                </p:cTn>
                              </p:par>
                              <p:par>
                                <p:cTn id="20" presetID="10" presetClass="entr" presetSubtype="0" fill="hold" nodeType="withEffect">
                                  <p:stCondLst>
                                    <p:cond delay="1250"/>
                                  </p:stCondLst>
                                  <p:childTnLst>
                                    <p:set>
                                      <p:cBhvr>
                                        <p:cTn id="21" dur="1" fill="hold">
                                          <p:stCondLst>
                                            <p:cond delay="0"/>
                                          </p:stCondLst>
                                        </p:cTn>
                                        <p:tgtEl>
                                          <p:spTgt spid="1026"/>
                                        </p:tgtEl>
                                        <p:attrNameLst>
                                          <p:attrName>style.visibility</p:attrName>
                                        </p:attrNameLst>
                                      </p:cBhvr>
                                      <p:to>
                                        <p:strVal val="visible"/>
                                      </p:to>
                                    </p:set>
                                    <p:animEffect transition="in" filter="fade">
                                      <p:cBhvr>
                                        <p:cTn id="22"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 name="Picture 341"/>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403868" y="2123935"/>
            <a:ext cx="2437388" cy="1508859"/>
          </a:xfrm>
          <a:prstGeom prst="rect">
            <a:avLst/>
          </a:prstGeom>
        </p:spPr>
      </p:pic>
      <p:pic>
        <p:nvPicPr>
          <p:cNvPr id="41" name="Picture 2"/>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487831" y="2215303"/>
            <a:ext cx="2267044" cy="12511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7" name="TextBox 36"/>
          <p:cNvSpPr txBox="1"/>
          <p:nvPr/>
        </p:nvSpPr>
        <p:spPr>
          <a:xfrm>
            <a:off x="0" y="438150"/>
            <a:ext cx="9144000" cy="849463"/>
          </a:xfrm>
          <a:prstGeom prst="rect">
            <a:avLst/>
          </a:prstGeom>
          <a:noFill/>
        </p:spPr>
        <p:txBody>
          <a:bodyPr wrap="square" lIns="182880" tIns="146304" rIns="182880" bIns="146304" rtlCol="0">
            <a:spAutoFit/>
          </a:bodyPr>
          <a:lstStyle/>
          <a:p>
            <a:pPr algn="ctr">
              <a:lnSpc>
                <a:spcPct val="90000"/>
              </a:lnSpc>
              <a:spcAft>
                <a:spcPts val="600"/>
              </a:spcAft>
            </a:pPr>
            <a:r>
              <a:rPr lang="en-US" sz="4000" dirty="0" smtClean="0">
                <a:solidFill>
                  <a:schemeClr val="bg2">
                    <a:lumMod val="75000"/>
                  </a:schemeClr>
                </a:solidFill>
                <a:latin typeface="+mj-lt"/>
              </a:rPr>
              <a:t>Experiences</a:t>
            </a:r>
          </a:p>
        </p:txBody>
      </p:sp>
      <p:grpSp>
        <p:nvGrpSpPr>
          <p:cNvPr id="327" name="Group 326"/>
          <p:cNvGrpSpPr/>
          <p:nvPr/>
        </p:nvGrpSpPr>
        <p:grpSpPr>
          <a:xfrm>
            <a:off x="144104" y="2822522"/>
            <a:ext cx="537782" cy="824838"/>
            <a:chOff x="144104" y="2822522"/>
            <a:chExt cx="537782" cy="824838"/>
          </a:xfrm>
        </p:grpSpPr>
        <p:pic>
          <p:nvPicPr>
            <p:cNvPr id="328" name="Picture 327"/>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98826" y="3467293"/>
              <a:ext cx="483060" cy="147271"/>
            </a:xfrm>
            <a:prstGeom prst="rect">
              <a:avLst/>
            </a:prstGeom>
          </p:spPr>
        </p:pic>
        <p:pic>
          <p:nvPicPr>
            <p:cNvPr id="329" name="Picture 328"/>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44104" y="2822522"/>
              <a:ext cx="515524" cy="824838"/>
            </a:xfrm>
            <a:prstGeom prst="rect">
              <a:avLst/>
            </a:prstGeom>
          </p:spPr>
        </p:pic>
      </p:grpSp>
      <p:grpSp>
        <p:nvGrpSpPr>
          <p:cNvPr id="330" name="Group 329"/>
          <p:cNvGrpSpPr/>
          <p:nvPr/>
        </p:nvGrpSpPr>
        <p:grpSpPr>
          <a:xfrm>
            <a:off x="662392" y="2697395"/>
            <a:ext cx="1659691" cy="1007807"/>
            <a:chOff x="662392" y="2697395"/>
            <a:chExt cx="1659691" cy="1007807"/>
          </a:xfrm>
        </p:grpSpPr>
        <p:pic>
          <p:nvPicPr>
            <p:cNvPr id="331" name="Picture 330"/>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662392" y="3410660"/>
              <a:ext cx="1659691" cy="294542"/>
            </a:xfrm>
            <a:prstGeom prst="rect">
              <a:avLst/>
            </a:prstGeom>
          </p:spPr>
        </p:pic>
        <p:grpSp>
          <p:nvGrpSpPr>
            <p:cNvPr id="332" name="Group 331"/>
            <p:cNvGrpSpPr/>
            <p:nvPr/>
          </p:nvGrpSpPr>
          <p:grpSpPr>
            <a:xfrm>
              <a:off x="733495" y="2697395"/>
              <a:ext cx="1404011" cy="843534"/>
              <a:chOff x="733495" y="2697395"/>
              <a:chExt cx="1404011" cy="843534"/>
            </a:xfrm>
          </p:grpSpPr>
          <p:pic>
            <p:nvPicPr>
              <p:cNvPr id="333" name="Picture 332"/>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792978" y="2753561"/>
                <a:ext cx="1303017" cy="732589"/>
              </a:xfrm>
              <a:prstGeom prst="rect">
                <a:avLst/>
              </a:prstGeom>
            </p:spPr>
          </p:pic>
          <p:pic>
            <p:nvPicPr>
              <p:cNvPr id="334" name="Picture 333"/>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733495" y="2697395"/>
                <a:ext cx="1404011" cy="843534"/>
              </a:xfrm>
              <a:prstGeom prst="rect">
                <a:avLst/>
              </a:prstGeom>
            </p:spPr>
          </p:pic>
        </p:grpSp>
      </p:grpSp>
      <p:grpSp>
        <p:nvGrpSpPr>
          <p:cNvPr id="335" name="Group 334"/>
          <p:cNvGrpSpPr/>
          <p:nvPr/>
        </p:nvGrpSpPr>
        <p:grpSpPr>
          <a:xfrm>
            <a:off x="1981200" y="2520438"/>
            <a:ext cx="2301264" cy="1450747"/>
            <a:chOff x="1981200" y="2520438"/>
            <a:chExt cx="2301264" cy="1450747"/>
          </a:xfrm>
        </p:grpSpPr>
        <p:pic>
          <p:nvPicPr>
            <p:cNvPr id="336" name="Picture 335"/>
            <p:cNvPicPr>
              <a:picLocks noChangeAspect="1"/>
            </p:cNvPicPr>
            <p:nvPr/>
          </p:nvPicPr>
          <p:blipFill rotWithShape="1">
            <a:blip r:embed="rId18" cstate="print">
              <a:extLst>
                <a:ext uri="{28A0092B-C50C-407E-A947-70E740481C1C}">
                  <a14:useLocalDpi xmlns:a14="http://schemas.microsoft.com/office/drawing/2010/main" val="0"/>
                </a:ext>
              </a:extLst>
            </a:blip>
            <a:srcRect b="35294"/>
            <a:stretch/>
          </p:blipFill>
          <p:spPr>
            <a:xfrm>
              <a:off x="2351509" y="2952751"/>
              <a:ext cx="1839491" cy="838199"/>
            </a:xfrm>
            <a:prstGeom prst="rect">
              <a:avLst/>
            </a:prstGeom>
          </p:spPr>
        </p:pic>
        <p:pic>
          <p:nvPicPr>
            <p:cNvPr id="337" name="Picture 336"/>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1981200" y="2520438"/>
              <a:ext cx="2301264" cy="1450747"/>
            </a:xfrm>
            <a:prstGeom prst="rect">
              <a:avLst/>
            </a:prstGeom>
          </p:spPr>
        </p:pic>
      </p:grpSp>
      <p:grpSp>
        <p:nvGrpSpPr>
          <p:cNvPr id="338" name="Group 337"/>
          <p:cNvGrpSpPr/>
          <p:nvPr/>
        </p:nvGrpSpPr>
        <p:grpSpPr>
          <a:xfrm>
            <a:off x="3942060" y="2091805"/>
            <a:ext cx="2458740" cy="1927466"/>
            <a:chOff x="3942060" y="2091805"/>
            <a:chExt cx="2458740" cy="1927466"/>
          </a:xfrm>
        </p:grpSpPr>
        <p:pic>
          <p:nvPicPr>
            <p:cNvPr id="339" name="Picture 338"/>
            <p:cNvPicPr>
              <a:picLocks noChangeAspect="1"/>
            </p:cNvPicPr>
            <p:nvPr/>
          </p:nvPicPr>
          <p:blipFill>
            <a:blip r:embed="rId20" cstate="print">
              <a:extLst>
                <a:ext uri="{BEBA8EAE-BF5A-486C-A8C5-ECC9F3942E4B}">
                  <a14:imgProps xmlns:a14="http://schemas.microsoft.com/office/drawing/2010/main">
                    <a14:imgLayer r:embed="rId21">
                      <a14:imgEffect>
                        <a14:brightnessContrast bright="40000" contrast="-40000"/>
                      </a14:imgEffect>
                    </a14:imgLayer>
                  </a14:imgProps>
                </a:ext>
                <a:ext uri="{28A0092B-C50C-407E-A947-70E740481C1C}">
                  <a14:useLocalDpi xmlns:a14="http://schemas.microsoft.com/office/drawing/2010/main" val="0"/>
                </a:ext>
              </a:extLst>
            </a:blip>
            <a:stretch>
              <a:fillRect/>
            </a:stretch>
          </p:blipFill>
          <p:spPr>
            <a:xfrm>
              <a:off x="4114800" y="3410660"/>
              <a:ext cx="2200275" cy="294542"/>
            </a:xfrm>
            <a:prstGeom prst="rect">
              <a:avLst/>
            </a:prstGeom>
          </p:spPr>
        </p:pic>
        <p:pic>
          <p:nvPicPr>
            <p:cNvPr id="340" name="Picture 339"/>
            <p:cNvPicPr>
              <a:picLocks noChangeAspect="1"/>
            </p:cNvPicPr>
            <p:nvPr/>
          </p:nvPicPr>
          <p:blipFill>
            <a:blip r:embed="rId22" cstate="print">
              <a:extLst>
                <a:ext uri="{28A0092B-C50C-407E-A947-70E740481C1C}">
                  <a14:useLocalDpi xmlns:a14="http://schemas.microsoft.com/office/drawing/2010/main" val="0"/>
                </a:ext>
              </a:extLst>
            </a:blip>
            <a:stretch>
              <a:fillRect/>
            </a:stretch>
          </p:blipFill>
          <p:spPr>
            <a:xfrm>
              <a:off x="3942060" y="2091805"/>
              <a:ext cx="2458740" cy="1927466"/>
            </a:xfrm>
            <a:prstGeom prst="rect">
              <a:avLst/>
            </a:prstGeom>
          </p:spPr>
        </p:pic>
      </p:grpSp>
      <p:pic>
        <p:nvPicPr>
          <p:cNvPr id="341" name="Picture 340"/>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6403868" y="3410660"/>
            <a:ext cx="2435332" cy="294542"/>
          </a:xfrm>
          <a:prstGeom prst="rect">
            <a:avLst/>
          </a:prstGeom>
        </p:spPr>
      </p:pic>
      <p:grpSp>
        <p:nvGrpSpPr>
          <p:cNvPr id="279" name="Group 278"/>
          <p:cNvGrpSpPr/>
          <p:nvPr/>
        </p:nvGrpSpPr>
        <p:grpSpPr>
          <a:xfrm>
            <a:off x="256090" y="3001789"/>
            <a:ext cx="283660" cy="520142"/>
            <a:chOff x="6678702" y="-45989"/>
            <a:chExt cx="1335024" cy="2448006"/>
          </a:xfrm>
        </p:grpSpPr>
        <p:pic>
          <p:nvPicPr>
            <p:cNvPr id="280" name="Picture 279"/>
            <p:cNvPicPr>
              <a:picLocks noChangeAspect="1"/>
            </p:cNvPicPr>
            <p:nvPr/>
          </p:nvPicPr>
          <p:blipFill rotWithShape="1">
            <a:blip r:embed="rId24" cstate="print">
              <a:extLst>
                <a:ext uri="{28A0092B-C50C-407E-A947-70E740481C1C}">
                  <a14:useLocalDpi xmlns:a14="http://schemas.microsoft.com/office/drawing/2010/main" val="0"/>
                </a:ext>
              </a:extLst>
            </a:blip>
            <a:srcRect/>
            <a:stretch/>
          </p:blipFill>
          <p:spPr>
            <a:xfrm>
              <a:off x="6678702" y="-45989"/>
              <a:ext cx="1335024" cy="2187795"/>
            </a:xfrm>
            <a:prstGeom prst="rect">
              <a:avLst/>
            </a:prstGeom>
          </p:spPr>
        </p:pic>
        <p:pic>
          <p:nvPicPr>
            <p:cNvPr id="281" name="Picture 2" descr="C:\Users\v-angep\Dropbox\ZumTeam\Team_Resources\Design Resources\Photos\Brand Photos\Windows Brand Photos\Netherlands\WIN13_Gee_Acer_01.png"/>
            <p:cNvPicPr>
              <a:picLocks noChangeAspect="1" noChangeArrowheads="1"/>
            </p:cNvPicPr>
            <p:nvPr/>
          </p:nvPicPr>
          <p:blipFill rotWithShape="1">
            <a:blip r:embed="rId25" cstate="print">
              <a:extLst>
                <a:ext uri="{28A0092B-C50C-407E-A947-70E740481C1C}">
                  <a14:useLocalDpi xmlns:a14="http://schemas.microsoft.com/office/drawing/2010/main" val="0"/>
                </a:ext>
              </a:extLst>
            </a:blip>
            <a:srcRect/>
            <a:stretch/>
          </p:blipFill>
          <p:spPr bwMode="auto">
            <a:xfrm>
              <a:off x="6731000" y="1934054"/>
              <a:ext cx="1244600" cy="467963"/>
            </a:xfrm>
            <a:prstGeom prst="rect">
              <a:avLst/>
            </a:prstGeom>
            <a:noFill/>
            <a:extLst>
              <a:ext uri="{909E8E84-426E-40dd-AFC4-6F175D3DCCD1}">
                <a14:hiddenFill xmlns:a14="http://schemas.microsoft.com/office/drawing/2010/main">
                  <a:solidFill>
                    <a:srgbClr val="FFFFFF"/>
                  </a:solidFill>
                </a14:hiddenFill>
              </a:ext>
            </a:extLst>
          </p:spPr>
        </p:pic>
      </p:grpSp>
      <p:pic>
        <p:nvPicPr>
          <p:cNvPr id="282" name="Picture 281" descr="brita-opend.jpg"/>
          <p:cNvPicPr>
            <a:picLocks noChangeAspect="1"/>
          </p:cNvPicPr>
          <p:nvPr/>
        </p:nvPicPr>
        <p:blipFill rotWithShape="1">
          <a:blip r:embed="rId26" cstate="print">
            <a:extLst>
              <a:ext uri="{28A0092B-C50C-407E-A947-70E740481C1C}">
                <a14:useLocalDpi xmlns:a14="http://schemas.microsoft.com/office/drawing/2010/main" val="0"/>
              </a:ext>
            </a:extLst>
          </a:blip>
          <a:srcRect/>
          <a:stretch/>
        </p:blipFill>
        <p:spPr>
          <a:xfrm>
            <a:off x="254141" y="3002356"/>
            <a:ext cx="284196" cy="389856"/>
          </a:xfrm>
          <a:prstGeom prst="rect">
            <a:avLst/>
          </a:prstGeom>
        </p:spPr>
      </p:pic>
      <p:sp>
        <p:nvSpPr>
          <p:cNvPr id="3" name="Rectangle 2"/>
          <p:cNvSpPr/>
          <p:nvPr/>
        </p:nvSpPr>
        <p:spPr bwMode="auto">
          <a:xfrm>
            <a:off x="2460945" y="2750421"/>
            <a:ext cx="1341773" cy="77151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287" name="Magnetic_Canvas.wmv">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rotWithShape="1">
          <a:blip r:embed="rId27"/>
          <a:srcRect b="11690"/>
          <a:stretch/>
        </p:blipFill>
        <p:spPr>
          <a:xfrm>
            <a:off x="2555473" y="2753560"/>
            <a:ext cx="1151410" cy="768699"/>
          </a:xfrm>
          <a:prstGeom prst="rect">
            <a:avLst/>
          </a:prstGeom>
        </p:spPr>
      </p:pic>
      <p:sp>
        <p:nvSpPr>
          <p:cNvPr id="4" name="Rectangle 3"/>
          <p:cNvSpPr/>
          <p:nvPr/>
        </p:nvSpPr>
        <p:spPr bwMode="auto">
          <a:xfrm>
            <a:off x="4231144" y="2360867"/>
            <a:ext cx="1898069" cy="1049793"/>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357" name="skyscraper_sidekick_2.wmv">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rotWithShape="1">
          <a:blip r:embed="rId28"/>
          <a:srcRect l="16981" t="15183" b="23838"/>
          <a:stretch/>
        </p:blipFill>
        <p:spPr>
          <a:xfrm>
            <a:off x="4220871" y="2365091"/>
            <a:ext cx="1908760" cy="1028142"/>
          </a:xfrm>
          <a:prstGeom prst="rect">
            <a:avLst/>
          </a:prstGeom>
          <a:ln w="9525">
            <a:noFill/>
            <a:miter lim="800000"/>
            <a:headEnd/>
            <a:tailEnd/>
          </a:ln>
          <a:effectLst/>
        </p:spPr>
      </p:pic>
      <p:pic>
        <p:nvPicPr>
          <p:cNvPr id="360" name="Picture 359"/>
          <p:cNvPicPr>
            <a:picLocks noChangeAspect="1"/>
          </p:cNvPicPr>
          <p:nvPr/>
        </p:nvPicPr>
        <p:blipFill rotWithShape="1">
          <a:blip r:embed="rId29" cstate="print">
            <a:extLst>
              <a:ext uri="{28A0092B-C50C-407E-A947-70E740481C1C}">
                <a14:useLocalDpi xmlns:a14="http://schemas.microsoft.com/office/drawing/2010/main" val="0"/>
              </a:ext>
            </a:extLst>
          </a:blip>
          <a:srcRect/>
          <a:stretch/>
        </p:blipFill>
        <p:spPr>
          <a:xfrm>
            <a:off x="248041" y="3002356"/>
            <a:ext cx="287123" cy="470528"/>
          </a:xfrm>
          <a:prstGeom prst="rect">
            <a:avLst/>
          </a:prstGeom>
        </p:spPr>
      </p:pic>
      <p:pic>
        <p:nvPicPr>
          <p:cNvPr id="349" name="Picture 348"/>
          <p:cNvPicPr>
            <a:picLocks noChangeAspect="1"/>
          </p:cNvPicPr>
          <p:nvPr/>
        </p:nvPicPr>
        <p:blipFill>
          <a:blip r:embed="rId30" cstate="print">
            <a:extLst>
              <a:ext uri="{28A0092B-C50C-407E-A947-70E740481C1C}">
                <a14:useLocalDpi xmlns:a14="http://schemas.microsoft.com/office/drawing/2010/main" val="0"/>
              </a:ext>
            </a:extLst>
          </a:blip>
          <a:stretch>
            <a:fillRect/>
          </a:stretch>
        </p:blipFill>
        <p:spPr>
          <a:xfrm>
            <a:off x="7924800" y="3486150"/>
            <a:ext cx="1219200" cy="471682"/>
          </a:xfrm>
          <a:prstGeom prst="rect">
            <a:avLst/>
          </a:prstGeom>
        </p:spPr>
      </p:pic>
      <p:pic>
        <p:nvPicPr>
          <p:cNvPr id="2" name="media1.wmv">
            <a:hlinkClick r:id="" action="ppaction://media"/>
          </p:cNvPr>
          <p:cNvPicPr>
            <a:picLocks noChangeAspect="1"/>
          </p:cNvPicPr>
          <p:nvPr>
            <a:videoFile r:link="rId6"/>
            <p:extLst>
              <p:ext uri="{DAA4B4D4-6D71-4841-9C94-3DE7FCFB9230}">
                <p14:media xmlns:p14="http://schemas.microsoft.com/office/powerpoint/2010/main" r:embed="rId5"/>
              </p:ext>
            </p:extLst>
          </p:nvPr>
        </p:nvPicPr>
        <p:blipFill>
          <a:blip r:embed="rId31"/>
          <a:stretch>
            <a:fillRect/>
          </a:stretch>
        </p:blipFill>
        <p:spPr>
          <a:xfrm>
            <a:off x="796477" y="2749617"/>
            <a:ext cx="1279011" cy="723969"/>
          </a:xfrm>
          <a:prstGeom prst="rect">
            <a:avLst/>
          </a:prstGeom>
        </p:spPr>
      </p:pic>
      <p:pic>
        <p:nvPicPr>
          <p:cNvPr id="5" name="media4.wmv">
            <a:hlinkClick r:id="" action="ppaction://media"/>
          </p:cNvPr>
          <p:cNvPicPr>
            <a:picLocks noChangeAspect="1"/>
          </p:cNvPicPr>
          <p:nvPr>
            <a:videoFile r:link="rId8"/>
            <p:extLst>
              <p:ext uri="{DAA4B4D4-6D71-4841-9C94-3DE7FCFB9230}">
                <p14:media xmlns:p14="http://schemas.microsoft.com/office/powerpoint/2010/main" r:embed="rId7"/>
              </p:ext>
            </p:extLst>
          </p:nvPr>
        </p:nvPicPr>
        <p:blipFill>
          <a:blip r:embed="rId32"/>
          <a:stretch>
            <a:fillRect/>
          </a:stretch>
        </p:blipFill>
        <p:spPr>
          <a:xfrm>
            <a:off x="6489039" y="2261518"/>
            <a:ext cx="2267045" cy="1174050"/>
          </a:xfrm>
          <a:prstGeom prst="rect">
            <a:avLst/>
          </a:prstGeom>
        </p:spPr>
      </p:pic>
      <p:grpSp>
        <p:nvGrpSpPr>
          <p:cNvPr id="346" name="Group 345"/>
          <p:cNvGrpSpPr/>
          <p:nvPr/>
        </p:nvGrpSpPr>
        <p:grpSpPr>
          <a:xfrm>
            <a:off x="7754778" y="3309294"/>
            <a:ext cx="1389222" cy="510433"/>
            <a:chOff x="5867400" y="2681288"/>
            <a:chExt cx="3565712" cy="1310126"/>
          </a:xfrm>
        </p:grpSpPr>
        <p:pic>
          <p:nvPicPr>
            <p:cNvPr id="347" name="Picture 346"/>
            <p:cNvPicPr>
              <a:picLocks noChangeAspect="1"/>
            </p:cNvPicPr>
            <p:nvPr/>
          </p:nvPicPr>
          <p:blipFill rotWithShape="1">
            <a:blip r:embed="rId33" cstate="print">
              <a:extLst>
                <a:ext uri="{28A0092B-C50C-407E-A947-70E740481C1C}">
                  <a14:useLocalDpi xmlns:a14="http://schemas.microsoft.com/office/drawing/2010/main" val="0"/>
                </a:ext>
              </a:extLst>
            </a:blip>
            <a:srcRect t="30181" b="21151"/>
            <a:stretch/>
          </p:blipFill>
          <p:spPr>
            <a:xfrm>
              <a:off x="5867400" y="2962276"/>
              <a:ext cx="3565712" cy="1029138"/>
            </a:xfrm>
            <a:prstGeom prst="rect">
              <a:avLst/>
            </a:prstGeom>
          </p:spPr>
        </p:pic>
        <p:pic>
          <p:nvPicPr>
            <p:cNvPr id="348" name="Picture 347"/>
            <p:cNvPicPr>
              <a:picLocks noChangeAspect="1"/>
            </p:cNvPicPr>
            <p:nvPr/>
          </p:nvPicPr>
          <p:blipFill rotWithShape="1">
            <a:blip r:embed="rId34" cstate="print">
              <a:extLst>
                <a:ext uri="{28A0092B-C50C-407E-A947-70E740481C1C}">
                  <a14:useLocalDpi xmlns:a14="http://schemas.microsoft.com/office/drawing/2010/main" val="0"/>
                </a:ext>
              </a:extLst>
            </a:blip>
            <a:srcRect b="69820"/>
            <a:stretch/>
          </p:blipFill>
          <p:spPr>
            <a:xfrm>
              <a:off x="5867400" y="2681288"/>
              <a:ext cx="3565712" cy="638175"/>
            </a:xfrm>
            <a:prstGeom prst="rect">
              <a:avLst/>
            </a:prstGeom>
          </p:spPr>
        </p:pic>
      </p:grpSp>
      <p:pic>
        <p:nvPicPr>
          <p:cNvPr id="43" name="Picture 3"/>
          <p:cNvPicPr>
            <a:picLocks noChangeAspect="1" noChangeArrowheads="1"/>
          </p:cNvPicPr>
          <p:nvPr/>
        </p:nvPicPr>
        <p:blipFill>
          <a:blip r:embed="rId35" cstate="print">
            <a:extLst>
              <a:ext uri="{28A0092B-C50C-407E-A947-70E740481C1C}">
                <a14:useLocalDpi xmlns:a14="http://schemas.microsoft.com/office/drawing/2010/main" val="0"/>
              </a:ext>
            </a:extLst>
          </a:blip>
          <a:srcRect/>
          <a:stretch>
            <a:fillRect/>
          </a:stretch>
        </p:blipFill>
        <p:spPr bwMode="auto">
          <a:xfrm>
            <a:off x="792978" y="2753561"/>
            <a:ext cx="1303017" cy="74312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6" name="Group 5"/>
          <p:cNvGrpSpPr/>
          <p:nvPr/>
        </p:nvGrpSpPr>
        <p:grpSpPr>
          <a:xfrm>
            <a:off x="2438400" y="2735495"/>
            <a:ext cx="1389716" cy="790582"/>
            <a:chOff x="2438400" y="2735495"/>
            <a:chExt cx="1389716" cy="790582"/>
          </a:xfrm>
        </p:grpSpPr>
        <p:sp>
          <p:nvSpPr>
            <p:cNvPr id="44" name="Rectangle 43"/>
            <p:cNvSpPr/>
            <p:nvPr/>
          </p:nvSpPr>
          <p:spPr bwMode="auto">
            <a:xfrm>
              <a:off x="2438400" y="2735495"/>
              <a:ext cx="1371600" cy="779871"/>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err="1" smtClean="0">
                <a:gradFill>
                  <a:gsLst>
                    <a:gs pos="0">
                      <a:srgbClr val="FFFFFF"/>
                    </a:gs>
                    <a:gs pos="100000">
                      <a:srgbClr val="FFFFFF"/>
                    </a:gs>
                  </a:gsLst>
                  <a:lin ang="5400000" scaled="0"/>
                </a:gradFill>
                <a:ea typeface="Segoe UI" pitchFamily="34" charset="0"/>
                <a:cs typeface="Segoe UI" pitchFamily="34" charset="0"/>
              </a:endParaRPr>
            </a:p>
          </p:txBody>
        </p:sp>
        <p:pic>
          <p:nvPicPr>
            <p:cNvPr id="45" name="Picture 3"/>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2555474" y="2735495"/>
              <a:ext cx="1272642" cy="790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3988943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500"/>
                                        <p:tgtEl>
                                          <p:spTgt spid="37"/>
                                        </p:tgtEl>
                                      </p:cBhvr>
                                    </p:animEffect>
                                  </p:childTnLst>
                                </p:cTn>
                              </p:par>
                              <p:par>
                                <p:cTn id="8" presetID="10" presetClass="exit" presetSubtype="0" fill="hold" nodeType="withEffect">
                                  <p:stCondLst>
                                    <p:cond delay="1000"/>
                                  </p:stCondLst>
                                  <p:childTnLst>
                                    <p:animEffect transition="out" filter="fade">
                                      <p:cBhvr>
                                        <p:cTn id="9" dur="500"/>
                                        <p:tgtEl>
                                          <p:spTgt spid="360"/>
                                        </p:tgtEl>
                                      </p:cBhvr>
                                    </p:animEffect>
                                    <p:set>
                                      <p:cBhvr>
                                        <p:cTn id="10" dur="1" fill="hold">
                                          <p:stCondLst>
                                            <p:cond delay="499"/>
                                          </p:stCondLst>
                                        </p:cTn>
                                        <p:tgtEl>
                                          <p:spTgt spid="360"/>
                                        </p:tgtEl>
                                        <p:attrNameLst>
                                          <p:attrName>style.visibility</p:attrName>
                                        </p:attrNameLst>
                                      </p:cBhvr>
                                      <p:to>
                                        <p:strVal val="hidden"/>
                                      </p:to>
                                    </p:set>
                                  </p:childTnLst>
                                </p:cTn>
                              </p:par>
                              <p:par>
                                <p:cTn id="11" presetID="10" presetClass="entr" presetSubtype="0" fill="hold" nodeType="withEffect">
                                  <p:stCondLst>
                                    <p:cond delay="1000"/>
                                  </p:stCondLst>
                                  <p:childTnLst>
                                    <p:set>
                                      <p:cBhvr>
                                        <p:cTn id="12" dur="1" fill="hold">
                                          <p:stCondLst>
                                            <p:cond delay="0"/>
                                          </p:stCondLst>
                                        </p:cTn>
                                        <p:tgtEl>
                                          <p:spTgt spid="279"/>
                                        </p:tgtEl>
                                        <p:attrNameLst>
                                          <p:attrName>style.visibility</p:attrName>
                                        </p:attrNameLst>
                                      </p:cBhvr>
                                      <p:to>
                                        <p:strVal val="visible"/>
                                      </p:to>
                                    </p:set>
                                    <p:animEffect transition="in" filter="fade">
                                      <p:cBhvr>
                                        <p:cTn id="13" dur="500"/>
                                        <p:tgtEl>
                                          <p:spTgt spid="279"/>
                                        </p:tgtEl>
                                      </p:cBhvr>
                                    </p:animEffect>
                                  </p:childTnLst>
                                </p:cTn>
                              </p:par>
                              <p:par>
                                <p:cTn id="14" presetID="22" presetClass="entr" presetSubtype="1" fill="hold" nodeType="withEffect">
                                  <p:stCondLst>
                                    <p:cond delay="1500"/>
                                  </p:stCondLst>
                                  <p:childTnLst>
                                    <p:set>
                                      <p:cBhvr>
                                        <p:cTn id="15" dur="1" fill="hold">
                                          <p:stCondLst>
                                            <p:cond delay="0"/>
                                          </p:stCondLst>
                                        </p:cTn>
                                        <p:tgtEl>
                                          <p:spTgt spid="282"/>
                                        </p:tgtEl>
                                        <p:attrNameLst>
                                          <p:attrName>style.visibility</p:attrName>
                                        </p:attrNameLst>
                                      </p:cBhvr>
                                      <p:to>
                                        <p:strVal val="visible"/>
                                      </p:to>
                                    </p:set>
                                    <p:animEffect transition="in" filter="wipe(up)">
                                      <p:cBhvr>
                                        <p:cTn id="16" dur="1000"/>
                                        <p:tgtEl>
                                          <p:spTgt spid="282"/>
                                        </p:tgtEl>
                                      </p:cBhvr>
                                    </p:animEffect>
                                  </p:childTnLst>
                                </p:cTn>
                              </p:par>
                              <p:par>
                                <p:cTn id="17" presetID="10" presetClass="exit" presetSubtype="0" fill="hold" nodeType="withEffect">
                                  <p:stCondLst>
                                    <p:cond delay="2500"/>
                                  </p:stCondLst>
                                  <p:childTnLst>
                                    <p:animEffect transition="out" filter="fade">
                                      <p:cBhvr>
                                        <p:cTn id="18" dur="500"/>
                                        <p:tgtEl>
                                          <p:spTgt spid="43"/>
                                        </p:tgtEl>
                                      </p:cBhvr>
                                    </p:animEffect>
                                    <p:set>
                                      <p:cBhvr>
                                        <p:cTn id="19" dur="1" fill="hold">
                                          <p:stCondLst>
                                            <p:cond delay="499"/>
                                          </p:stCondLst>
                                        </p:cTn>
                                        <p:tgtEl>
                                          <p:spTgt spid="43"/>
                                        </p:tgtEl>
                                        <p:attrNameLst>
                                          <p:attrName>style.visibility</p:attrName>
                                        </p:attrNameLst>
                                      </p:cBhvr>
                                      <p:to>
                                        <p:strVal val="hidden"/>
                                      </p:to>
                                    </p:set>
                                  </p:childTnLst>
                                </p:cTn>
                              </p:par>
                              <p:par>
                                <p:cTn id="20" presetID="10" presetClass="entr" presetSubtype="0" fill="hold" nodeType="withEffect">
                                  <p:stCondLst>
                                    <p:cond delay="250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par>
                                <p:cTn id="23" presetID="1" presetClass="mediacall" presetSubtype="0" fill="hold" nodeType="withEffect">
                                  <p:stCondLst>
                                    <p:cond delay="2500"/>
                                  </p:stCondLst>
                                  <p:childTnLst>
                                    <p:cmd type="call" cmd="playFrom(0.0)">
                                      <p:cBhvr>
                                        <p:cTn id="24" dur="16699" fill="hold"/>
                                        <p:tgtEl>
                                          <p:spTgt spid="2"/>
                                        </p:tgtEl>
                                      </p:cBhvr>
                                    </p:cmd>
                                  </p:childTnLst>
                                </p:cTn>
                              </p:par>
                              <p:par>
                                <p:cTn id="25" presetID="10" presetClass="entr" presetSubtype="0" fill="hold" nodeType="withEffect">
                                  <p:stCondLst>
                                    <p:cond delay="3500"/>
                                  </p:stCondLst>
                                  <p:childTnLst>
                                    <p:set>
                                      <p:cBhvr>
                                        <p:cTn id="26" dur="1" fill="hold">
                                          <p:stCondLst>
                                            <p:cond delay="0"/>
                                          </p:stCondLst>
                                        </p:cTn>
                                        <p:tgtEl>
                                          <p:spTgt spid="287"/>
                                        </p:tgtEl>
                                        <p:attrNameLst>
                                          <p:attrName>style.visibility</p:attrName>
                                        </p:attrNameLst>
                                      </p:cBhvr>
                                      <p:to>
                                        <p:strVal val="visible"/>
                                      </p:to>
                                    </p:set>
                                    <p:animEffect transition="in" filter="fade">
                                      <p:cBhvr>
                                        <p:cTn id="27" dur="500"/>
                                        <p:tgtEl>
                                          <p:spTgt spid="287"/>
                                        </p:tgtEl>
                                      </p:cBhvr>
                                    </p:animEffect>
                                  </p:childTnLst>
                                </p:cTn>
                              </p:par>
                              <p:par>
                                <p:cTn id="28" presetID="10" presetClass="entr" presetSubtype="0" fill="hold" grpId="0" nodeType="withEffect">
                                  <p:stCondLst>
                                    <p:cond delay="3500"/>
                                  </p:stCondLst>
                                  <p:childTnLst>
                                    <p:set>
                                      <p:cBhvr>
                                        <p:cTn id="29" dur="1" fill="hold">
                                          <p:stCondLst>
                                            <p:cond delay="0"/>
                                          </p:stCondLst>
                                        </p:cTn>
                                        <p:tgtEl>
                                          <p:spTgt spid="3"/>
                                        </p:tgtEl>
                                        <p:attrNameLst>
                                          <p:attrName>style.visibility</p:attrName>
                                        </p:attrNameLst>
                                      </p:cBhvr>
                                      <p:to>
                                        <p:strVal val="visible"/>
                                      </p:to>
                                    </p:set>
                                    <p:animEffect transition="in" filter="fade">
                                      <p:cBhvr>
                                        <p:cTn id="30" dur="500"/>
                                        <p:tgtEl>
                                          <p:spTgt spid="3"/>
                                        </p:tgtEl>
                                      </p:cBhvr>
                                    </p:animEffect>
                                  </p:childTnLst>
                                </p:cTn>
                              </p:par>
                              <p:par>
                                <p:cTn id="31" presetID="10" presetClass="exit" presetSubtype="0" fill="hold" nodeType="withEffect">
                                  <p:stCondLst>
                                    <p:cond delay="3500"/>
                                  </p:stCondLst>
                                  <p:childTnLst>
                                    <p:animEffect transition="out" filter="fade">
                                      <p:cBhvr>
                                        <p:cTn id="32" dur="500"/>
                                        <p:tgtEl>
                                          <p:spTgt spid="6"/>
                                        </p:tgtEl>
                                      </p:cBhvr>
                                    </p:animEffect>
                                    <p:set>
                                      <p:cBhvr>
                                        <p:cTn id="33" dur="1" fill="hold">
                                          <p:stCondLst>
                                            <p:cond delay="499"/>
                                          </p:stCondLst>
                                        </p:cTn>
                                        <p:tgtEl>
                                          <p:spTgt spid="6"/>
                                        </p:tgtEl>
                                        <p:attrNameLst>
                                          <p:attrName>style.visibility</p:attrName>
                                        </p:attrNameLst>
                                      </p:cBhvr>
                                      <p:to>
                                        <p:strVal val="hidden"/>
                                      </p:to>
                                    </p:set>
                                  </p:childTnLst>
                                </p:cTn>
                              </p:par>
                              <p:par>
                                <p:cTn id="34" presetID="1" presetClass="mediacall" presetSubtype="0" fill="hold" nodeType="withEffect">
                                  <p:stCondLst>
                                    <p:cond delay="3750"/>
                                  </p:stCondLst>
                                  <p:childTnLst>
                                    <p:cmd type="call" cmd="playFrom(0.0)">
                                      <p:cBhvr>
                                        <p:cTn id="35" dur="14732" fill="hold"/>
                                        <p:tgtEl>
                                          <p:spTgt spid="287"/>
                                        </p:tgtEl>
                                      </p:cBhvr>
                                    </p:cmd>
                                  </p:childTnLst>
                                </p:cTn>
                              </p:par>
                              <p:par>
                                <p:cTn id="36" presetID="10" presetClass="entr" presetSubtype="0" fill="hold" grpId="0" nodeType="withEffect">
                                  <p:stCondLst>
                                    <p:cond delay="550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 presetClass="mediacall" presetSubtype="0" fill="hold" nodeType="withEffect">
                                  <p:stCondLst>
                                    <p:cond delay="5750"/>
                                  </p:stCondLst>
                                  <p:childTnLst>
                                    <p:cmd type="call" cmd="playFrom(0.0)">
                                      <p:cBhvr>
                                        <p:cTn id="40" dur="34999" fill="hold"/>
                                        <p:tgtEl>
                                          <p:spTgt spid="357"/>
                                        </p:tgtEl>
                                      </p:cBhvr>
                                    </p:cmd>
                                  </p:childTnLst>
                                </p:cTn>
                              </p:par>
                              <p:par>
                                <p:cTn id="41" presetID="10" presetClass="entr" presetSubtype="0" fill="hold" nodeType="withEffect">
                                  <p:stCondLst>
                                    <p:cond delay="575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500"/>
                                        <p:tgtEl>
                                          <p:spTgt spid="5"/>
                                        </p:tgtEl>
                                      </p:cBhvr>
                                    </p:animEffect>
                                  </p:childTnLst>
                                </p:cTn>
                              </p:par>
                              <p:par>
                                <p:cTn id="44" presetID="1" presetClass="mediacall" presetSubtype="0" fill="hold" nodeType="withEffect">
                                  <p:stCondLst>
                                    <p:cond delay="5750"/>
                                  </p:stCondLst>
                                  <p:childTnLst>
                                    <p:cmd type="call" cmd="playFrom(0.0)">
                                      <p:cBhvr>
                                        <p:cTn id="45" dur="35088"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46" repeatCount="indefinite" fill="hold" display="0">
                  <p:stCondLst>
                    <p:cond delay="indefinite"/>
                  </p:stCondLst>
                </p:cTn>
                <p:tgtEl>
                  <p:spTgt spid="287"/>
                </p:tgtEl>
              </p:cMediaNode>
            </p:video>
            <p:video>
              <p:cMediaNode vol="80000">
                <p:cTn id="47" repeatCount="indefinite" fill="hold" display="0">
                  <p:stCondLst>
                    <p:cond delay="indefinite"/>
                  </p:stCondLst>
                </p:cTn>
                <p:tgtEl>
                  <p:spTgt spid="357"/>
                </p:tgtEl>
              </p:cMediaNode>
            </p:video>
            <p:video>
              <p:cMediaNode vol="80000">
                <p:cTn id="48" fill="hold" display="0">
                  <p:stCondLst>
                    <p:cond delay="indefinite"/>
                  </p:stCondLst>
                </p:cTn>
                <p:tgtEl>
                  <p:spTgt spid="2"/>
                </p:tgtEl>
              </p:cMediaNode>
            </p:video>
            <p:video>
              <p:cMediaNode vol="80000">
                <p:cTn id="49" fill="hold" display="0">
                  <p:stCondLst>
                    <p:cond delay="indefinite"/>
                  </p:stCondLst>
                </p:cTn>
                <p:tgtEl>
                  <p:spTgt spid="5"/>
                </p:tgtEl>
              </p:cMediaNode>
            </p:video>
          </p:childTnLst>
        </p:cTn>
      </p:par>
    </p:tnLst>
    <p:bldLst>
      <p:bldP spid="37" grpId="0"/>
      <p:bldP spid="3" grpId="0" animBg="1"/>
      <p:bldP spid="4" grpId="0" animBg="1"/>
    </p:bldLst>
  </p:timing>
</p:sld>
</file>

<file path=ppt/theme/theme1.xml><?xml version="1.0" encoding="utf-8"?>
<a:theme xmlns:a="http://schemas.openxmlformats.org/drawingml/2006/main" name="MSA_Theme_5-14-13">
  <a:themeElements>
    <a:clrScheme name="MSA_2013">
      <a:dk1>
        <a:srgbClr val="505050"/>
      </a:dk1>
      <a:lt1>
        <a:srgbClr val="000000"/>
      </a:lt1>
      <a:dk2>
        <a:srgbClr val="FFFFFF"/>
      </a:dk2>
      <a:lt2>
        <a:srgbClr val="D2D2D2"/>
      </a:lt2>
      <a:accent1>
        <a:srgbClr val="E81123"/>
      </a:accent1>
      <a:accent2>
        <a:srgbClr val="BA141A"/>
      </a:accent2>
      <a:accent3>
        <a:srgbClr val="DC3C00"/>
      </a:accent3>
      <a:accent4>
        <a:srgbClr val="FF8C00"/>
      </a:accent4>
      <a:accent5>
        <a:srgbClr val="EC008C"/>
      </a:accent5>
      <a:accent6>
        <a:srgbClr val="B4009E"/>
      </a:accent6>
      <a:hlink>
        <a:srgbClr val="E81123"/>
      </a:hlink>
      <a:folHlink>
        <a:srgbClr val="505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xmlns="" name="MSA_Theme_5-14-13" id="{9614CD11-F3D8-40D7-A92E-E2DF97D5571F}" vid="{CACB0E64-DC6C-424B-A4F2-C4EFED9900B2}"/>
    </a:ext>
  </a:extLst>
</a:theme>
</file>

<file path=ppt/theme/theme2.xml><?xml version="1.0" encoding="utf-8"?>
<a:theme xmlns:a="http://schemas.openxmlformats.org/drawingml/2006/main" name="1_MSA_Theme_5-14-13">
  <a:themeElements>
    <a:clrScheme name="MSA_2013">
      <a:dk1>
        <a:srgbClr val="505050"/>
      </a:dk1>
      <a:lt1>
        <a:srgbClr val="000000"/>
      </a:lt1>
      <a:dk2>
        <a:srgbClr val="FFFFFF"/>
      </a:dk2>
      <a:lt2>
        <a:srgbClr val="D2D2D2"/>
      </a:lt2>
      <a:accent1>
        <a:srgbClr val="E81123"/>
      </a:accent1>
      <a:accent2>
        <a:srgbClr val="BA141A"/>
      </a:accent2>
      <a:accent3>
        <a:srgbClr val="DC3C00"/>
      </a:accent3>
      <a:accent4>
        <a:srgbClr val="FF8C00"/>
      </a:accent4>
      <a:accent5>
        <a:srgbClr val="EC008C"/>
      </a:accent5>
      <a:accent6>
        <a:srgbClr val="B4009E"/>
      </a:accent6>
      <a:hlink>
        <a:srgbClr val="E81123"/>
      </a:hlink>
      <a:folHlink>
        <a:srgbClr val="505050"/>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xmlns="" name="MSA_Theme_5-14-13" id="{9614CD11-F3D8-40D7-A92E-E2DF97D5571F}" vid="{CACB0E64-DC6C-424B-A4F2-C4EFED9900B2}"/>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31744</TotalTime>
  <Words>1295</Words>
  <Application>Microsoft Macintosh PowerPoint</Application>
  <PresentationFormat>On-screen Show (16:9)</PresentationFormat>
  <Paragraphs>205</Paragraphs>
  <Slides>13</Slides>
  <Notes>13</Notes>
  <HiddenSlides>0</HiddenSlides>
  <MMClips>4</MMClips>
  <ScaleCrop>false</ScaleCrop>
  <HeadingPairs>
    <vt:vector size="6" baseType="variant">
      <vt:variant>
        <vt:lpstr>Fonts Used</vt:lpstr>
      </vt:variant>
      <vt:variant>
        <vt:i4>4</vt:i4>
      </vt:variant>
      <vt:variant>
        <vt:lpstr>Theme</vt:lpstr>
      </vt:variant>
      <vt:variant>
        <vt:i4>2</vt:i4>
      </vt:variant>
      <vt:variant>
        <vt:lpstr>Slide Titles</vt:lpstr>
      </vt:variant>
      <vt:variant>
        <vt:i4>13</vt:i4>
      </vt:variant>
    </vt:vector>
  </HeadingPairs>
  <TitlesOfParts>
    <vt:vector size="19" baseType="lpstr">
      <vt:lpstr>Calibri</vt:lpstr>
      <vt:lpstr>Segoe Light</vt:lpstr>
      <vt:lpstr>Segoe UI</vt:lpstr>
      <vt:lpstr>Segoe UI Light</vt:lpstr>
      <vt:lpstr>MSA_Theme_5-14-13</vt:lpstr>
      <vt:lpstr>1_MSA_Theme_5-14-13</vt:lpstr>
      <vt:lpstr>Stronger.  Together.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 Corporation</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Matt Martin (Lista Group)</dc:creator>
  <cp:lastModifiedBy>Christopher Olsen</cp:lastModifiedBy>
  <cp:revision>714</cp:revision>
  <dcterms:created xsi:type="dcterms:W3CDTF">2011-11-14T19:46:07Z</dcterms:created>
  <dcterms:modified xsi:type="dcterms:W3CDTF">2014-07-20T00:41:12Z</dcterms:modified>
</cp:coreProperties>
</file>